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3" r:id="rId3"/>
  </p:sldMasterIdLst>
  <p:notesMasterIdLst>
    <p:notesMasterId r:id="rId5"/>
  </p:notesMasterIdLst>
  <p:handoutMasterIdLst>
    <p:handoutMasterId r:id="rId47"/>
  </p:handoutMasterIdLst>
  <p:sldIdLst>
    <p:sldId id="1020" r:id="rId4"/>
    <p:sldId id="970" r:id="rId6"/>
    <p:sldId id="868" r:id="rId7"/>
    <p:sldId id="1084" r:id="rId8"/>
    <p:sldId id="1085" r:id="rId9"/>
    <p:sldId id="1086" r:id="rId10"/>
    <p:sldId id="1087" r:id="rId11"/>
    <p:sldId id="1088" r:id="rId12"/>
    <p:sldId id="1145" r:id="rId13"/>
    <p:sldId id="1090" r:id="rId14"/>
    <p:sldId id="1089" r:id="rId15"/>
    <p:sldId id="1091" r:id="rId16"/>
    <p:sldId id="1092" r:id="rId17"/>
    <p:sldId id="1093" r:id="rId18"/>
    <p:sldId id="1094" r:id="rId19"/>
    <p:sldId id="1095" r:id="rId20"/>
    <p:sldId id="1096" r:id="rId21"/>
    <p:sldId id="1097" r:id="rId22"/>
    <p:sldId id="1098" r:id="rId23"/>
    <p:sldId id="1099" r:id="rId24"/>
    <p:sldId id="1100" r:id="rId25"/>
    <p:sldId id="1124" r:id="rId26"/>
    <p:sldId id="1101" r:id="rId27"/>
    <p:sldId id="1104" r:id="rId28"/>
    <p:sldId id="1105" r:id="rId29"/>
    <p:sldId id="1106" r:id="rId30"/>
    <p:sldId id="1107" r:id="rId31"/>
    <p:sldId id="1108" r:id="rId32"/>
    <p:sldId id="1109" r:id="rId33"/>
    <p:sldId id="1110" r:id="rId34"/>
    <p:sldId id="1111" r:id="rId35"/>
    <p:sldId id="1112" r:id="rId36"/>
    <p:sldId id="1113" r:id="rId37"/>
    <p:sldId id="1114" r:id="rId38"/>
    <p:sldId id="1115" r:id="rId39"/>
    <p:sldId id="1117" r:id="rId40"/>
    <p:sldId id="1118" r:id="rId41"/>
    <p:sldId id="1119" r:id="rId42"/>
    <p:sldId id="1120" r:id="rId43"/>
    <p:sldId id="1121" r:id="rId44"/>
    <p:sldId id="1122" r:id="rId45"/>
    <p:sldId id="969" r:id="rId46"/>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Gothic" panose="020B0502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Gothic" panose="020B0502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Gothic" panose="020B0502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Gothic" panose="020B0502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Gothic" panose="020B0502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Gothic" panose="020B0502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Gothic" panose="020B0502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Gothic" panose="020B0502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entury Gothic" panose="020B0502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LPS" initials="CLPS" lastIdx="1" clrIdx="6"/>
  <p:cmAuthor id="1" name="Matthew Tang" initials="MT" lastIdx="2" clrIdx="0"/>
  <p:cmAuthor id="3" name="Tarzan The CLPS" initials="TTC" lastIdx="3" clrIdx="2"/>
  <p:cmAuthor id="4" name="user" initials="u" lastIdx="4" clrIdx="3"/>
  <p:cmAuthor id="5" name="Way Tsang" initials="WT" lastIdx="2" clrIdx="4"/>
  <p:cmAuthor id="6" name="Rhon" initials="R" lastIdx="1" clrIdx="5"/>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21"/>
    <p:restoredTop sz="94660"/>
  </p:normalViewPr>
  <p:slideViewPr>
    <p:cSldViewPr snapToGrid="0" showGuides="1">
      <p:cViewPr varScale="1">
        <p:scale>
          <a:sx n="65" d="100"/>
          <a:sy n="65" d="100"/>
        </p:scale>
        <p:origin x="-1542" y="-114"/>
      </p:cViewPr>
      <p:guideLst>
        <p:guide orient="horz" pos="2160"/>
        <p:guide pos="2864"/>
      </p:guideLst>
    </p:cSldViewPr>
  </p:slideViewPr>
  <p:notesTextViewPr>
    <p:cViewPr>
      <p:scale>
        <a:sx n="1" d="1"/>
        <a:sy n="1" d="1"/>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C18579E-237F-464D-912C-445608CE5466}" type="doc">
      <dgm:prSet loTypeId="urn:microsoft.com/office/officeart/2005/8/layout/process1" loCatId="process" qsTypeId="urn:microsoft.com/office/officeart/2005/8/quickstyle/simple5" qsCatId="simple" csTypeId="urn:microsoft.com/office/officeart/2005/8/colors/accent1_2" csCatId="accent1" phldr="1"/>
      <dgm:spPr/>
    </dgm:pt>
    <dgm:pt modelId="{1FA11D38-4DFA-4599-82CD-CEC69CC74408}">
      <dgm:prSet phldrT="[文本]" custT="1"/>
      <dgm:spPr/>
      <dgm:t>
        <a:bodyPr/>
        <a:lstStyle/>
        <a:p>
          <a:r>
            <a:rPr lang="zh-CN" altLang="en-US" sz="1200" b="1" dirty="0">
              <a:latin typeface="微软雅黑" panose="020B0503020204020204" pitchFamily="34" charset="-122"/>
              <a:ea typeface="微软雅黑" panose="020B0503020204020204" pitchFamily="34" charset="-122"/>
            </a:rPr>
            <a:t>选题背景</a:t>
          </a:r>
        </a:p>
      </dgm:t>
    </dgm:pt>
    <dgm:pt modelId="{1BB6A81B-2C06-42FB-8561-0B954B2F0B0A}" cxnId="{343B9066-F5E0-4CC4-8E3A-3791EA7BCE50}" type="parTrans">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E948F1A6-2900-4E6A-8D17-74F6B4CD612D}" cxnId="{343B9066-F5E0-4CC4-8E3A-3791EA7BCE50}" type="sibTrans">
      <dgm:prSet custT="1"/>
      <dgm:spPr/>
      <dgm:t>
        <a:bodyPr/>
        <a:lstStyle/>
        <a:p>
          <a:endParaRPr lang="zh-CN" altLang="en-US" sz="1200" b="1">
            <a:latin typeface="微软雅黑" panose="020B0503020204020204" pitchFamily="34" charset="-122"/>
            <a:ea typeface="微软雅黑" panose="020B0503020204020204" pitchFamily="34" charset="-122"/>
          </a:endParaRPr>
        </a:p>
      </dgm:t>
    </dgm:pt>
    <dgm:pt modelId="{7CA08E2B-0566-4387-A9CF-E02E3B935AD6}">
      <dgm:prSet phldrT="[文本]" custT="1"/>
      <dgm:spPr/>
      <dgm:t>
        <a:bodyPr/>
        <a:lstStyle/>
        <a:p>
          <a:r>
            <a:rPr lang="zh-CN" altLang="en-US" sz="1200" b="1" dirty="0">
              <a:latin typeface="微软雅黑" panose="020B0503020204020204" pitchFamily="34" charset="-122"/>
              <a:ea typeface="微软雅黑" panose="020B0503020204020204" pitchFamily="34" charset="-122"/>
            </a:rPr>
            <a:t>研究现状</a:t>
          </a:r>
        </a:p>
      </dgm:t>
    </dgm:pt>
    <dgm:pt modelId="{8D8A122D-0F2A-4350-88C1-31FE9C7D5522}" cxnId="{87291556-EE3A-4714-897A-77AC966BD12C}" type="parTrans">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7915652E-9F16-46AA-8735-38A66C59081D}" cxnId="{87291556-EE3A-4714-897A-77AC966BD12C}" type="sibTrans">
      <dgm:prSet custT="1"/>
      <dgm:spPr/>
      <dgm:t>
        <a:bodyPr/>
        <a:lstStyle/>
        <a:p>
          <a:endParaRPr lang="zh-CN" altLang="en-US" sz="1200" b="1">
            <a:latin typeface="微软雅黑" panose="020B0503020204020204" pitchFamily="34" charset="-122"/>
            <a:ea typeface="微软雅黑" panose="020B0503020204020204" pitchFamily="34" charset="-122"/>
          </a:endParaRPr>
        </a:p>
      </dgm:t>
    </dgm:pt>
    <dgm:pt modelId="{351C7655-E407-4450-BF24-BBAA53FAF7EF}">
      <dgm:prSet phldrT="[文本]" custT="1"/>
      <dgm:spPr/>
      <dgm:t>
        <a:bodyPr/>
        <a:lstStyle/>
        <a:p>
          <a:r>
            <a:rPr lang="zh-CN" altLang="en-US" sz="1200" b="1" dirty="0">
              <a:latin typeface="微软雅黑" panose="020B0503020204020204" pitchFamily="34" charset="-122"/>
              <a:ea typeface="微软雅黑" panose="020B0503020204020204" pitchFamily="34" charset="-122"/>
            </a:rPr>
            <a:t>论文结构</a:t>
          </a:r>
        </a:p>
      </dgm:t>
    </dgm:pt>
    <dgm:pt modelId="{41E459CB-79E8-4495-BD9D-3B1B98A6911D}" cxnId="{88775C47-8F27-432F-B5FE-6CAEB860E3C6}" type="parTrans">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70F893B5-403B-4A84-B3AF-8BD7F29DC437}" cxnId="{88775C47-8F27-432F-B5FE-6CAEB860E3C6}" type="sibTrans">
      <dgm:prSet custT="1"/>
      <dgm:spPr/>
      <dgm:t>
        <a:bodyPr/>
        <a:lstStyle/>
        <a:p>
          <a:endParaRPr lang="zh-CN" altLang="en-US" sz="1200" b="1">
            <a:latin typeface="微软雅黑" panose="020B0503020204020204" pitchFamily="34" charset="-122"/>
            <a:ea typeface="微软雅黑" panose="020B0503020204020204" pitchFamily="34" charset="-122"/>
          </a:endParaRPr>
        </a:p>
      </dgm:t>
    </dgm:pt>
    <dgm:pt modelId="{27716675-C562-45AC-A2F0-178EE7E7D8A8}">
      <dgm:prSet custT="1"/>
      <dgm:spPr/>
      <dgm:t>
        <a:bodyPr/>
        <a:lstStyle/>
        <a:p>
          <a:r>
            <a:rPr lang="zh-CN" altLang="en-US" sz="1200" b="1" dirty="0">
              <a:latin typeface="微软雅黑" panose="020B0503020204020204" pitchFamily="34" charset="-122"/>
              <a:ea typeface="微软雅黑" panose="020B0503020204020204" pitchFamily="34" charset="-122"/>
            </a:rPr>
            <a:t>研究内容</a:t>
          </a:r>
        </a:p>
      </dgm:t>
    </dgm:pt>
    <dgm:pt modelId="{11E02AB0-B490-4E51-8CA6-6B9FCBE26E4D}" cxnId="{A5EB58ED-A246-434F-AB71-C4DFBA1A4938}" type="parTrans">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AB934332-4010-42DD-B789-2C4BB924642B}" cxnId="{A5EB58ED-A246-434F-AB71-C4DFBA1A4938}" type="sibTrans">
      <dgm:prSet custT="1"/>
      <dgm:spPr/>
      <dgm:t>
        <a:bodyPr/>
        <a:lstStyle/>
        <a:p>
          <a:endParaRPr lang="zh-CN" altLang="en-US" sz="1200" b="1">
            <a:latin typeface="微软雅黑" panose="020B0503020204020204" pitchFamily="34" charset="-122"/>
            <a:ea typeface="微软雅黑" panose="020B0503020204020204" pitchFamily="34" charset="-122"/>
          </a:endParaRPr>
        </a:p>
      </dgm:t>
    </dgm:pt>
    <dgm:pt modelId="{B1138CAE-675D-4C72-AA0D-12980359DB7E}">
      <dgm:prSet custT="1"/>
      <dgm:spPr/>
      <dgm:t>
        <a:bodyPr/>
        <a:lstStyle/>
        <a:p>
          <a:r>
            <a:rPr lang="zh-CN" altLang="en-US" sz="1200" b="1" dirty="0">
              <a:latin typeface="微软雅黑" panose="020B0503020204020204" pitchFamily="34" charset="-122"/>
              <a:ea typeface="微软雅黑" panose="020B0503020204020204" pitchFamily="34" charset="-122"/>
            </a:rPr>
            <a:t>结论</a:t>
          </a:r>
        </a:p>
      </dgm:t>
    </dgm:pt>
    <dgm:pt modelId="{6D6081C5-B244-4A7D-8F6F-3F5CE3019182}" cxnId="{D8F943DA-A141-4BFA-BCF8-755DF2D7B86A}" type="parTrans">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094ED243-791D-4AC3-8D7F-263073768D0F}" cxnId="{D8F943DA-A141-4BFA-BCF8-755DF2D7B86A}" type="sibTrans">
      <dgm:prSet custT="1"/>
      <dgm:spPr/>
      <dgm:t>
        <a:bodyPr/>
        <a:lstStyle/>
        <a:p>
          <a:endParaRPr lang="zh-CN" altLang="en-US" sz="1200" b="1">
            <a:latin typeface="微软雅黑" panose="020B0503020204020204" pitchFamily="34" charset="-122"/>
            <a:ea typeface="微软雅黑" panose="020B0503020204020204" pitchFamily="34" charset="-122"/>
          </a:endParaRPr>
        </a:p>
      </dgm:t>
    </dgm:pt>
    <dgm:pt modelId="{5B0C5A30-6B7E-4C4A-823B-6B40A30FEF3F}">
      <dgm:prSet custT="1"/>
      <dgm:spPr/>
      <dgm:t>
        <a:bodyPr/>
        <a:lstStyle/>
        <a:p>
          <a:r>
            <a:rPr lang="zh-CN" altLang="en-US" sz="1200" b="1" dirty="0">
              <a:latin typeface="微软雅黑" panose="020B0503020204020204" pitchFamily="34" charset="-122"/>
              <a:ea typeface="微软雅黑" panose="020B0503020204020204" pitchFamily="34" charset="-122"/>
            </a:rPr>
            <a:t>深入研究</a:t>
          </a:r>
        </a:p>
      </dgm:t>
    </dgm:pt>
    <dgm:pt modelId="{82AE3780-6F10-4195-A8C0-4DF2E36DC797}" cxnId="{6A47668C-2721-4EA1-B9F8-028EAD7E9424}" type="parTrans">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77C4F1F8-C12B-4CB8-8AE5-30BE1A698501}" cxnId="{6A47668C-2721-4EA1-B9F8-028EAD7E9424}" type="sibTrans">
      <dgm:prSet/>
      <dgm:spPr/>
      <dgm:t>
        <a:bodyPr/>
        <a:lstStyle/>
        <a:p>
          <a:endParaRPr lang="zh-CN" altLang="en-US" sz="1200" b="1">
            <a:latin typeface="微软雅黑" panose="020B0503020204020204" pitchFamily="34" charset="-122"/>
            <a:ea typeface="微软雅黑" panose="020B0503020204020204" pitchFamily="34" charset="-122"/>
          </a:endParaRPr>
        </a:p>
      </dgm:t>
    </dgm:pt>
    <dgm:pt modelId="{9E0572D7-0230-46BD-9B58-4FDA0736A355}" type="pres">
      <dgm:prSet presAssocID="{AC18579E-237F-464D-912C-445608CE5466}" presName="Name0" presStyleCnt="0">
        <dgm:presLayoutVars>
          <dgm:dir/>
          <dgm:resizeHandles val="exact"/>
        </dgm:presLayoutVars>
      </dgm:prSet>
      <dgm:spPr/>
    </dgm:pt>
    <dgm:pt modelId="{D872029E-AA15-4E53-84E8-559860AC9221}" type="pres">
      <dgm:prSet presAssocID="{1FA11D38-4DFA-4599-82CD-CEC69CC74408}" presName="node" presStyleLbl="node1" presStyleIdx="0" presStyleCnt="6">
        <dgm:presLayoutVars>
          <dgm:bulletEnabled val="1"/>
        </dgm:presLayoutVars>
      </dgm:prSet>
      <dgm:spPr/>
      <dgm:t>
        <a:bodyPr/>
        <a:lstStyle/>
        <a:p>
          <a:endParaRPr lang="zh-CN" altLang="en-US"/>
        </a:p>
      </dgm:t>
    </dgm:pt>
    <dgm:pt modelId="{8C500E4C-A63C-4478-918F-1D8E0A5D963D}" type="pres">
      <dgm:prSet presAssocID="{E948F1A6-2900-4E6A-8D17-74F6B4CD612D}" presName="sibTrans" presStyleLbl="sibTrans2D1" presStyleIdx="0" presStyleCnt="5"/>
      <dgm:spPr/>
      <dgm:t>
        <a:bodyPr/>
        <a:lstStyle/>
        <a:p>
          <a:endParaRPr lang="zh-CN" altLang="en-US"/>
        </a:p>
      </dgm:t>
    </dgm:pt>
    <dgm:pt modelId="{527BE432-92B4-4D9D-B941-ECA6638C58EB}" type="pres">
      <dgm:prSet presAssocID="{E948F1A6-2900-4E6A-8D17-74F6B4CD612D}" presName="connectorText" presStyleLbl="sibTrans2D1" presStyleIdx="0" presStyleCnt="5"/>
      <dgm:spPr/>
      <dgm:t>
        <a:bodyPr/>
        <a:lstStyle/>
        <a:p>
          <a:endParaRPr lang="zh-CN" altLang="en-US"/>
        </a:p>
      </dgm:t>
    </dgm:pt>
    <dgm:pt modelId="{D065551B-4899-4A43-BCE8-C5F63207A509}" type="pres">
      <dgm:prSet presAssocID="{7CA08E2B-0566-4387-A9CF-E02E3B935AD6}" presName="node" presStyleLbl="node1" presStyleIdx="1" presStyleCnt="6">
        <dgm:presLayoutVars>
          <dgm:bulletEnabled val="1"/>
        </dgm:presLayoutVars>
      </dgm:prSet>
      <dgm:spPr/>
      <dgm:t>
        <a:bodyPr/>
        <a:lstStyle/>
        <a:p>
          <a:endParaRPr lang="zh-CN" altLang="en-US"/>
        </a:p>
      </dgm:t>
    </dgm:pt>
    <dgm:pt modelId="{C5E53A21-EEAD-4204-B3B8-F79E146E8D1F}" type="pres">
      <dgm:prSet presAssocID="{7915652E-9F16-46AA-8735-38A66C59081D}" presName="sibTrans" presStyleLbl="sibTrans2D1" presStyleIdx="1" presStyleCnt="5"/>
      <dgm:spPr/>
      <dgm:t>
        <a:bodyPr/>
        <a:lstStyle/>
        <a:p>
          <a:endParaRPr lang="zh-CN" altLang="en-US"/>
        </a:p>
      </dgm:t>
    </dgm:pt>
    <dgm:pt modelId="{B0AE8EF3-B72E-4F06-B783-A80355077E48}" type="pres">
      <dgm:prSet presAssocID="{7915652E-9F16-46AA-8735-38A66C59081D}" presName="connectorText" presStyleLbl="sibTrans2D1" presStyleIdx="1" presStyleCnt="5"/>
      <dgm:spPr/>
      <dgm:t>
        <a:bodyPr/>
        <a:lstStyle/>
        <a:p>
          <a:endParaRPr lang="zh-CN" altLang="en-US"/>
        </a:p>
      </dgm:t>
    </dgm:pt>
    <dgm:pt modelId="{071508C5-0490-4C9C-8D6C-5C273AA15009}" type="pres">
      <dgm:prSet presAssocID="{351C7655-E407-4450-BF24-BBAA53FAF7EF}" presName="node" presStyleLbl="node1" presStyleIdx="2" presStyleCnt="6">
        <dgm:presLayoutVars>
          <dgm:bulletEnabled val="1"/>
        </dgm:presLayoutVars>
      </dgm:prSet>
      <dgm:spPr/>
      <dgm:t>
        <a:bodyPr/>
        <a:lstStyle/>
        <a:p>
          <a:endParaRPr lang="zh-CN" altLang="en-US"/>
        </a:p>
      </dgm:t>
    </dgm:pt>
    <dgm:pt modelId="{7B817F10-7662-43AD-BA6A-ED4CD28D4396}" type="pres">
      <dgm:prSet presAssocID="{70F893B5-403B-4A84-B3AF-8BD7F29DC437}" presName="sibTrans" presStyleLbl="sibTrans2D1" presStyleIdx="2" presStyleCnt="5"/>
      <dgm:spPr/>
      <dgm:t>
        <a:bodyPr/>
        <a:lstStyle/>
        <a:p>
          <a:endParaRPr lang="zh-CN" altLang="en-US"/>
        </a:p>
      </dgm:t>
    </dgm:pt>
    <dgm:pt modelId="{6438CDB2-869B-453E-908F-3EAAF2FB5F8D}" type="pres">
      <dgm:prSet presAssocID="{70F893B5-403B-4A84-B3AF-8BD7F29DC437}" presName="connectorText" presStyleLbl="sibTrans2D1" presStyleIdx="2" presStyleCnt="5"/>
      <dgm:spPr/>
      <dgm:t>
        <a:bodyPr/>
        <a:lstStyle/>
        <a:p>
          <a:endParaRPr lang="zh-CN" altLang="en-US"/>
        </a:p>
      </dgm:t>
    </dgm:pt>
    <dgm:pt modelId="{C984AD44-EA37-4AE2-9E13-6EDDFF30B857}" type="pres">
      <dgm:prSet presAssocID="{27716675-C562-45AC-A2F0-178EE7E7D8A8}" presName="node" presStyleLbl="node1" presStyleIdx="3" presStyleCnt="6">
        <dgm:presLayoutVars>
          <dgm:bulletEnabled val="1"/>
        </dgm:presLayoutVars>
      </dgm:prSet>
      <dgm:spPr/>
      <dgm:t>
        <a:bodyPr/>
        <a:lstStyle/>
        <a:p>
          <a:endParaRPr lang="zh-CN" altLang="en-US"/>
        </a:p>
      </dgm:t>
    </dgm:pt>
    <dgm:pt modelId="{6F72FEA9-171D-4C1D-95BD-7ABBFF987C7E}" type="pres">
      <dgm:prSet presAssocID="{AB934332-4010-42DD-B789-2C4BB924642B}" presName="sibTrans" presStyleLbl="sibTrans2D1" presStyleIdx="3" presStyleCnt="5"/>
      <dgm:spPr/>
      <dgm:t>
        <a:bodyPr/>
        <a:lstStyle/>
        <a:p>
          <a:endParaRPr lang="zh-CN" altLang="en-US"/>
        </a:p>
      </dgm:t>
    </dgm:pt>
    <dgm:pt modelId="{DFFADD17-F888-431C-8BB1-0EB701426105}" type="pres">
      <dgm:prSet presAssocID="{AB934332-4010-42DD-B789-2C4BB924642B}" presName="connectorText" presStyleLbl="sibTrans2D1" presStyleIdx="3" presStyleCnt="5"/>
      <dgm:spPr/>
      <dgm:t>
        <a:bodyPr/>
        <a:lstStyle/>
        <a:p>
          <a:endParaRPr lang="zh-CN" altLang="en-US"/>
        </a:p>
      </dgm:t>
    </dgm:pt>
    <dgm:pt modelId="{272094A2-7D1F-432E-8D65-9AB4C6D3E634}" type="pres">
      <dgm:prSet presAssocID="{B1138CAE-675D-4C72-AA0D-12980359DB7E}" presName="node" presStyleLbl="node1" presStyleIdx="4" presStyleCnt="6">
        <dgm:presLayoutVars>
          <dgm:bulletEnabled val="1"/>
        </dgm:presLayoutVars>
      </dgm:prSet>
      <dgm:spPr/>
      <dgm:t>
        <a:bodyPr/>
        <a:lstStyle/>
        <a:p>
          <a:endParaRPr lang="zh-CN" altLang="en-US"/>
        </a:p>
      </dgm:t>
    </dgm:pt>
    <dgm:pt modelId="{FA4D2784-05B3-4949-B985-7B5B14F567D7}" type="pres">
      <dgm:prSet presAssocID="{094ED243-791D-4AC3-8D7F-263073768D0F}" presName="sibTrans" presStyleLbl="sibTrans2D1" presStyleIdx="4" presStyleCnt="5"/>
      <dgm:spPr/>
      <dgm:t>
        <a:bodyPr/>
        <a:lstStyle/>
        <a:p>
          <a:endParaRPr lang="zh-CN" altLang="en-US"/>
        </a:p>
      </dgm:t>
    </dgm:pt>
    <dgm:pt modelId="{B61AF345-A25B-4CDE-A8E2-BCB3773CD2CB}" type="pres">
      <dgm:prSet presAssocID="{094ED243-791D-4AC3-8D7F-263073768D0F}" presName="connectorText" presStyleLbl="sibTrans2D1" presStyleIdx="4" presStyleCnt="5"/>
      <dgm:spPr/>
      <dgm:t>
        <a:bodyPr/>
        <a:lstStyle/>
        <a:p>
          <a:endParaRPr lang="zh-CN" altLang="en-US"/>
        </a:p>
      </dgm:t>
    </dgm:pt>
    <dgm:pt modelId="{4F0218C3-984B-466B-AE93-DE40066590B4}" type="pres">
      <dgm:prSet presAssocID="{5B0C5A30-6B7E-4C4A-823B-6B40A30FEF3F}" presName="node" presStyleLbl="node1" presStyleIdx="5" presStyleCnt="6">
        <dgm:presLayoutVars>
          <dgm:bulletEnabled val="1"/>
        </dgm:presLayoutVars>
      </dgm:prSet>
      <dgm:spPr/>
      <dgm:t>
        <a:bodyPr/>
        <a:lstStyle/>
        <a:p>
          <a:endParaRPr lang="zh-CN" altLang="en-US"/>
        </a:p>
      </dgm:t>
    </dgm:pt>
  </dgm:ptLst>
  <dgm:cxnLst>
    <dgm:cxn modelId="{5A6E85FD-5772-4B5B-AAA9-FEF79DC5890B}" type="presOf" srcId="{AB934332-4010-42DD-B789-2C4BB924642B}" destId="{6F72FEA9-171D-4C1D-95BD-7ABBFF987C7E}" srcOrd="0" destOrd="0" presId="urn:microsoft.com/office/officeart/2005/8/layout/process1"/>
    <dgm:cxn modelId="{E1AEFD0B-3A1D-48DB-BC93-B6BB07F69AC3}" type="presOf" srcId="{7CA08E2B-0566-4387-A9CF-E02E3B935AD6}" destId="{D065551B-4899-4A43-BCE8-C5F63207A509}" srcOrd="0" destOrd="0" presId="urn:microsoft.com/office/officeart/2005/8/layout/process1"/>
    <dgm:cxn modelId="{0816AC66-344D-4564-AE3C-0F37FBCBA8AA}" type="presOf" srcId="{094ED243-791D-4AC3-8D7F-263073768D0F}" destId="{B61AF345-A25B-4CDE-A8E2-BCB3773CD2CB}" srcOrd="1" destOrd="0" presId="urn:microsoft.com/office/officeart/2005/8/layout/process1"/>
    <dgm:cxn modelId="{D8F943DA-A141-4BFA-BCF8-755DF2D7B86A}" srcId="{AC18579E-237F-464D-912C-445608CE5466}" destId="{B1138CAE-675D-4C72-AA0D-12980359DB7E}" srcOrd="4" destOrd="0" parTransId="{6D6081C5-B244-4A7D-8F6F-3F5CE3019182}" sibTransId="{094ED243-791D-4AC3-8D7F-263073768D0F}"/>
    <dgm:cxn modelId="{EF1ECE6C-1BBB-439B-B5F0-87ED4021FBD3}" type="presOf" srcId="{094ED243-791D-4AC3-8D7F-263073768D0F}" destId="{FA4D2784-05B3-4949-B985-7B5B14F567D7}" srcOrd="0" destOrd="0" presId="urn:microsoft.com/office/officeart/2005/8/layout/process1"/>
    <dgm:cxn modelId="{94E4E84D-C628-4B5E-A2E9-2A1CA850DB76}" type="presOf" srcId="{AC18579E-237F-464D-912C-445608CE5466}" destId="{9E0572D7-0230-46BD-9B58-4FDA0736A355}" srcOrd="0" destOrd="0" presId="urn:microsoft.com/office/officeart/2005/8/layout/process1"/>
    <dgm:cxn modelId="{66749DDC-56C2-415E-8BE0-B5C4D815D5F7}" type="presOf" srcId="{1FA11D38-4DFA-4599-82CD-CEC69CC74408}" destId="{D872029E-AA15-4E53-84E8-559860AC9221}" srcOrd="0" destOrd="0" presId="urn:microsoft.com/office/officeart/2005/8/layout/process1"/>
    <dgm:cxn modelId="{944CD74B-410A-42F5-8B66-62C5F3801250}" type="presOf" srcId="{E948F1A6-2900-4E6A-8D17-74F6B4CD612D}" destId="{527BE432-92B4-4D9D-B941-ECA6638C58EB}" srcOrd="1" destOrd="0" presId="urn:microsoft.com/office/officeart/2005/8/layout/process1"/>
    <dgm:cxn modelId="{88775C47-8F27-432F-B5FE-6CAEB860E3C6}" srcId="{AC18579E-237F-464D-912C-445608CE5466}" destId="{351C7655-E407-4450-BF24-BBAA53FAF7EF}" srcOrd="2" destOrd="0" parTransId="{41E459CB-79E8-4495-BD9D-3B1B98A6911D}" sibTransId="{70F893B5-403B-4A84-B3AF-8BD7F29DC437}"/>
    <dgm:cxn modelId="{DA8174B9-5C1D-4931-8450-6C7A627A8339}" type="presOf" srcId="{7915652E-9F16-46AA-8735-38A66C59081D}" destId="{C5E53A21-EEAD-4204-B3B8-F79E146E8D1F}" srcOrd="0" destOrd="0" presId="urn:microsoft.com/office/officeart/2005/8/layout/process1"/>
    <dgm:cxn modelId="{FA338EA5-F424-440F-89B5-8F0AA71B20CE}" type="presOf" srcId="{AB934332-4010-42DD-B789-2C4BB924642B}" destId="{DFFADD17-F888-431C-8BB1-0EB701426105}" srcOrd="1" destOrd="0" presId="urn:microsoft.com/office/officeart/2005/8/layout/process1"/>
    <dgm:cxn modelId="{8DCC64EA-5176-48AC-88A6-A5DC9528E7AC}" type="presOf" srcId="{70F893B5-403B-4A84-B3AF-8BD7F29DC437}" destId="{7B817F10-7662-43AD-BA6A-ED4CD28D4396}" srcOrd="0" destOrd="0" presId="urn:microsoft.com/office/officeart/2005/8/layout/process1"/>
    <dgm:cxn modelId="{BDB6E76E-4821-4FE2-B8BD-FC2D2795022D}" type="presOf" srcId="{B1138CAE-675D-4C72-AA0D-12980359DB7E}" destId="{272094A2-7D1F-432E-8D65-9AB4C6D3E634}" srcOrd="0" destOrd="0" presId="urn:microsoft.com/office/officeart/2005/8/layout/process1"/>
    <dgm:cxn modelId="{343B9066-F5E0-4CC4-8E3A-3791EA7BCE50}" srcId="{AC18579E-237F-464D-912C-445608CE5466}" destId="{1FA11D38-4DFA-4599-82CD-CEC69CC74408}" srcOrd="0" destOrd="0" parTransId="{1BB6A81B-2C06-42FB-8561-0B954B2F0B0A}" sibTransId="{E948F1A6-2900-4E6A-8D17-74F6B4CD612D}"/>
    <dgm:cxn modelId="{A5EB58ED-A246-434F-AB71-C4DFBA1A4938}" srcId="{AC18579E-237F-464D-912C-445608CE5466}" destId="{27716675-C562-45AC-A2F0-178EE7E7D8A8}" srcOrd="3" destOrd="0" parTransId="{11E02AB0-B490-4E51-8CA6-6B9FCBE26E4D}" sibTransId="{AB934332-4010-42DD-B789-2C4BB924642B}"/>
    <dgm:cxn modelId="{6A47668C-2721-4EA1-B9F8-028EAD7E9424}" srcId="{AC18579E-237F-464D-912C-445608CE5466}" destId="{5B0C5A30-6B7E-4C4A-823B-6B40A30FEF3F}" srcOrd="5" destOrd="0" parTransId="{82AE3780-6F10-4195-A8C0-4DF2E36DC797}" sibTransId="{77C4F1F8-C12B-4CB8-8AE5-30BE1A698501}"/>
    <dgm:cxn modelId="{7E8BB2AE-F8A6-42FD-9E00-EE39E0717FEA}" type="presOf" srcId="{351C7655-E407-4450-BF24-BBAA53FAF7EF}" destId="{071508C5-0490-4C9C-8D6C-5C273AA15009}" srcOrd="0" destOrd="0" presId="urn:microsoft.com/office/officeart/2005/8/layout/process1"/>
    <dgm:cxn modelId="{18F42255-9001-496B-8427-F1A23CB78683}" type="presOf" srcId="{5B0C5A30-6B7E-4C4A-823B-6B40A30FEF3F}" destId="{4F0218C3-984B-466B-AE93-DE40066590B4}" srcOrd="0" destOrd="0" presId="urn:microsoft.com/office/officeart/2005/8/layout/process1"/>
    <dgm:cxn modelId="{87291556-EE3A-4714-897A-77AC966BD12C}" srcId="{AC18579E-237F-464D-912C-445608CE5466}" destId="{7CA08E2B-0566-4387-A9CF-E02E3B935AD6}" srcOrd="1" destOrd="0" parTransId="{8D8A122D-0F2A-4350-88C1-31FE9C7D5522}" sibTransId="{7915652E-9F16-46AA-8735-38A66C59081D}"/>
    <dgm:cxn modelId="{D3064ECA-176D-42D0-A3FE-870C8F18123F}" type="presOf" srcId="{7915652E-9F16-46AA-8735-38A66C59081D}" destId="{B0AE8EF3-B72E-4F06-B783-A80355077E48}" srcOrd="1" destOrd="0" presId="urn:microsoft.com/office/officeart/2005/8/layout/process1"/>
    <dgm:cxn modelId="{881E53B7-E255-4626-8413-4634D10373FB}" type="presOf" srcId="{27716675-C562-45AC-A2F0-178EE7E7D8A8}" destId="{C984AD44-EA37-4AE2-9E13-6EDDFF30B857}" srcOrd="0" destOrd="0" presId="urn:microsoft.com/office/officeart/2005/8/layout/process1"/>
    <dgm:cxn modelId="{4B1F24B0-CA56-49F0-917F-2099FBB89A23}" type="presOf" srcId="{70F893B5-403B-4A84-B3AF-8BD7F29DC437}" destId="{6438CDB2-869B-453E-908F-3EAAF2FB5F8D}" srcOrd="1" destOrd="0" presId="urn:microsoft.com/office/officeart/2005/8/layout/process1"/>
    <dgm:cxn modelId="{E7E8984E-F860-47C8-9D08-C74C5507E3AB}" type="presOf" srcId="{E948F1A6-2900-4E6A-8D17-74F6B4CD612D}" destId="{8C500E4C-A63C-4478-918F-1D8E0A5D963D}" srcOrd="0" destOrd="0" presId="urn:microsoft.com/office/officeart/2005/8/layout/process1"/>
    <dgm:cxn modelId="{F7B4128B-B2EF-417C-82CC-B30F56CE675F}" type="presParOf" srcId="{9E0572D7-0230-46BD-9B58-4FDA0736A355}" destId="{D872029E-AA15-4E53-84E8-559860AC9221}" srcOrd="0" destOrd="0" presId="urn:microsoft.com/office/officeart/2005/8/layout/process1"/>
    <dgm:cxn modelId="{206F7115-12DE-43EC-AB5B-AC0FE08E240A}" type="presParOf" srcId="{9E0572D7-0230-46BD-9B58-4FDA0736A355}" destId="{8C500E4C-A63C-4478-918F-1D8E0A5D963D}" srcOrd="1" destOrd="0" presId="urn:microsoft.com/office/officeart/2005/8/layout/process1"/>
    <dgm:cxn modelId="{F01B8871-AB92-4C1F-BFFC-5829630CAE2B}" type="presParOf" srcId="{8C500E4C-A63C-4478-918F-1D8E0A5D963D}" destId="{527BE432-92B4-4D9D-B941-ECA6638C58EB}" srcOrd="0" destOrd="0" presId="urn:microsoft.com/office/officeart/2005/8/layout/process1"/>
    <dgm:cxn modelId="{333DF597-002D-4974-89CB-FF29590B8202}" type="presParOf" srcId="{9E0572D7-0230-46BD-9B58-4FDA0736A355}" destId="{D065551B-4899-4A43-BCE8-C5F63207A509}" srcOrd="2" destOrd="0" presId="urn:microsoft.com/office/officeart/2005/8/layout/process1"/>
    <dgm:cxn modelId="{DAFE81A1-B2AF-41B3-B5DB-FEC43700A2AC}" type="presParOf" srcId="{9E0572D7-0230-46BD-9B58-4FDA0736A355}" destId="{C5E53A21-EEAD-4204-B3B8-F79E146E8D1F}" srcOrd="3" destOrd="0" presId="urn:microsoft.com/office/officeart/2005/8/layout/process1"/>
    <dgm:cxn modelId="{2DFC3EAD-87BC-4BA2-95D8-B0588CEE2BF0}" type="presParOf" srcId="{C5E53A21-EEAD-4204-B3B8-F79E146E8D1F}" destId="{B0AE8EF3-B72E-4F06-B783-A80355077E48}" srcOrd="0" destOrd="0" presId="urn:microsoft.com/office/officeart/2005/8/layout/process1"/>
    <dgm:cxn modelId="{C015D1A6-5685-41C2-BF80-0F3615004CF6}" type="presParOf" srcId="{9E0572D7-0230-46BD-9B58-4FDA0736A355}" destId="{071508C5-0490-4C9C-8D6C-5C273AA15009}" srcOrd="4" destOrd="0" presId="urn:microsoft.com/office/officeart/2005/8/layout/process1"/>
    <dgm:cxn modelId="{E2A59744-D0AE-474C-89E3-F0B10938202B}" type="presParOf" srcId="{9E0572D7-0230-46BD-9B58-4FDA0736A355}" destId="{7B817F10-7662-43AD-BA6A-ED4CD28D4396}" srcOrd="5" destOrd="0" presId="urn:microsoft.com/office/officeart/2005/8/layout/process1"/>
    <dgm:cxn modelId="{BBE7D1E1-9612-47C3-85C9-C8FBD21EA126}" type="presParOf" srcId="{7B817F10-7662-43AD-BA6A-ED4CD28D4396}" destId="{6438CDB2-869B-453E-908F-3EAAF2FB5F8D}" srcOrd="0" destOrd="0" presId="urn:microsoft.com/office/officeart/2005/8/layout/process1"/>
    <dgm:cxn modelId="{C54F86DD-DD32-4D3A-8860-D0577784CA50}" type="presParOf" srcId="{9E0572D7-0230-46BD-9B58-4FDA0736A355}" destId="{C984AD44-EA37-4AE2-9E13-6EDDFF30B857}" srcOrd="6" destOrd="0" presId="urn:microsoft.com/office/officeart/2005/8/layout/process1"/>
    <dgm:cxn modelId="{1D5F36A1-ECD1-4EF7-906C-D1818326E7E3}" type="presParOf" srcId="{9E0572D7-0230-46BD-9B58-4FDA0736A355}" destId="{6F72FEA9-171D-4C1D-95BD-7ABBFF987C7E}" srcOrd="7" destOrd="0" presId="urn:microsoft.com/office/officeart/2005/8/layout/process1"/>
    <dgm:cxn modelId="{39F683DC-017B-4037-BE70-521C99B0A1D5}" type="presParOf" srcId="{6F72FEA9-171D-4C1D-95BD-7ABBFF987C7E}" destId="{DFFADD17-F888-431C-8BB1-0EB701426105}" srcOrd="0" destOrd="0" presId="urn:microsoft.com/office/officeart/2005/8/layout/process1"/>
    <dgm:cxn modelId="{60B6D15D-82D7-4AB1-A6F2-6F822D0FE7E3}" type="presParOf" srcId="{9E0572D7-0230-46BD-9B58-4FDA0736A355}" destId="{272094A2-7D1F-432E-8D65-9AB4C6D3E634}" srcOrd="8" destOrd="0" presId="urn:microsoft.com/office/officeart/2005/8/layout/process1"/>
    <dgm:cxn modelId="{D20FC556-5D73-4F08-AE2B-60A77B019CC0}" type="presParOf" srcId="{9E0572D7-0230-46BD-9B58-4FDA0736A355}" destId="{FA4D2784-05B3-4949-B985-7B5B14F567D7}" srcOrd="9" destOrd="0" presId="urn:microsoft.com/office/officeart/2005/8/layout/process1"/>
    <dgm:cxn modelId="{F6B394BA-AB66-4FC3-BDCD-9CBD27F6B95A}" type="presParOf" srcId="{FA4D2784-05B3-4949-B985-7B5B14F567D7}" destId="{B61AF345-A25B-4CDE-A8E2-BCB3773CD2CB}" srcOrd="0" destOrd="0" presId="urn:microsoft.com/office/officeart/2005/8/layout/process1"/>
    <dgm:cxn modelId="{AEC93700-ADE5-472C-81A1-BCE7F3CAD3A3}" type="presParOf" srcId="{9E0572D7-0230-46BD-9B58-4FDA0736A355}" destId="{4F0218C3-984B-466B-AE93-DE40066590B4}"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444562" cy="847272"/>
        <a:chOff x="0" y="0"/>
        <a:chExt cx="5444562" cy="847272"/>
      </a:xfrm>
    </dsp:grpSpPr>
    <dsp:sp modelId="{D872029E-AA15-4E53-84E8-559860AC9221}">
      <dsp:nvSpPr>
        <dsp:cNvPr id="3" name="圆角矩形 2"/>
        <dsp:cNvSpPr/>
      </dsp:nvSpPr>
      <dsp:spPr bwMode="white">
        <a:xfrm>
          <a:off x="0" y="219465"/>
          <a:ext cx="680570" cy="408342"/>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dirty="0">
              <a:latin typeface="微软雅黑" panose="020B0503020204020204" pitchFamily="34" charset="-122"/>
              <a:ea typeface="微软雅黑" panose="020B0503020204020204" pitchFamily="34" charset="-122"/>
            </a:rPr>
            <a:t>选题背景</a:t>
          </a:r>
        </a:p>
      </dsp:txBody>
      <dsp:txXfrm>
        <a:off x="0" y="219465"/>
        <a:ext cx="680570" cy="408342"/>
      </dsp:txXfrm>
    </dsp:sp>
    <dsp:sp modelId="{8C500E4C-A63C-4478-918F-1D8E0A5D963D}">
      <dsp:nvSpPr>
        <dsp:cNvPr id="4" name="右箭头 3"/>
        <dsp:cNvSpPr/>
      </dsp:nvSpPr>
      <dsp:spPr bwMode="white">
        <a:xfrm>
          <a:off x="744544" y="339246"/>
          <a:ext cx="144281" cy="168781"/>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latin typeface="微软雅黑" panose="020B0503020204020204" pitchFamily="34" charset="-122"/>
            <a:ea typeface="微软雅黑" panose="020B0503020204020204" pitchFamily="34" charset="-122"/>
          </a:endParaRPr>
        </a:p>
      </dsp:txBody>
      <dsp:txXfrm>
        <a:off x="744544" y="339246"/>
        <a:ext cx="144281" cy="168781"/>
      </dsp:txXfrm>
    </dsp:sp>
    <dsp:sp modelId="{D065551B-4899-4A43-BCE8-C5F63207A509}">
      <dsp:nvSpPr>
        <dsp:cNvPr id="5" name="圆角矩形 4"/>
        <dsp:cNvSpPr/>
      </dsp:nvSpPr>
      <dsp:spPr bwMode="white">
        <a:xfrm>
          <a:off x="952798" y="219465"/>
          <a:ext cx="680570" cy="408342"/>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dirty="0">
              <a:latin typeface="微软雅黑" panose="020B0503020204020204" pitchFamily="34" charset="-122"/>
              <a:ea typeface="微软雅黑" panose="020B0503020204020204" pitchFamily="34" charset="-122"/>
            </a:rPr>
            <a:t>研究现状</a:t>
          </a:r>
        </a:p>
      </dsp:txBody>
      <dsp:txXfrm>
        <a:off x="952798" y="219465"/>
        <a:ext cx="680570" cy="408342"/>
      </dsp:txXfrm>
    </dsp:sp>
    <dsp:sp modelId="{C5E53A21-EEAD-4204-B3B8-F79E146E8D1F}">
      <dsp:nvSpPr>
        <dsp:cNvPr id="6" name="右箭头 5"/>
        <dsp:cNvSpPr/>
      </dsp:nvSpPr>
      <dsp:spPr bwMode="white">
        <a:xfrm>
          <a:off x="1697342" y="339246"/>
          <a:ext cx="144281" cy="168781"/>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latin typeface="微软雅黑" panose="020B0503020204020204" pitchFamily="34" charset="-122"/>
            <a:ea typeface="微软雅黑" panose="020B0503020204020204" pitchFamily="34" charset="-122"/>
          </a:endParaRPr>
        </a:p>
      </dsp:txBody>
      <dsp:txXfrm>
        <a:off x="1697342" y="339246"/>
        <a:ext cx="144281" cy="168781"/>
      </dsp:txXfrm>
    </dsp:sp>
    <dsp:sp modelId="{071508C5-0490-4C9C-8D6C-5C273AA15009}">
      <dsp:nvSpPr>
        <dsp:cNvPr id="7" name="圆角矩形 6"/>
        <dsp:cNvSpPr/>
      </dsp:nvSpPr>
      <dsp:spPr bwMode="white">
        <a:xfrm>
          <a:off x="1905597" y="219465"/>
          <a:ext cx="680570" cy="408342"/>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dirty="0">
              <a:latin typeface="微软雅黑" panose="020B0503020204020204" pitchFamily="34" charset="-122"/>
              <a:ea typeface="微软雅黑" panose="020B0503020204020204" pitchFamily="34" charset="-122"/>
            </a:rPr>
            <a:t>论文结构</a:t>
          </a:r>
        </a:p>
      </dsp:txBody>
      <dsp:txXfrm>
        <a:off x="1905597" y="219465"/>
        <a:ext cx="680570" cy="408342"/>
      </dsp:txXfrm>
    </dsp:sp>
    <dsp:sp modelId="{7B817F10-7662-43AD-BA6A-ED4CD28D4396}">
      <dsp:nvSpPr>
        <dsp:cNvPr id="8" name="右箭头 7"/>
        <dsp:cNvSpPr/>
      </dsp:nvSpPr>
      <dsp:spPr bwMode="white">
        <a:xfrm>
          <a:off x="2650141" y="339246"/>
          <a:ext cx="144281" cy="168781"/>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latin typeface="微软雅黑" panose="020B0503020204020204" pitchFamily="34" charset="-122"/>
            <a:ea typeface="微软雅黑" panose="020B0503020204020204" pitchFamily="34" charset="-122"/>
          </a:endParaRPr>
        </a:p>
      </dsp:txBody>
      <dsp:txXfrm>
        <a:off x="2650141" y="339246"/>
        <a:ext cx="144281" cy="168781"/>
      </dsp:txXfrm>
    </dsp:sp>
    <dsp:sp modelId="{C984AD44-EA37-4AE2-9E13-6EDDFF30B857}">
      <dsp:nvSpPr>
        <dsp:cNvPr id="9" name="圆角矩形 8"/>
        <dsp:cNvSpPr/>
      </dsp:nvSpPr>
      <dsp:spPr bwMode="white">
        <a:xfrm>
          <a:off x="2858395" y="219465"/>
          <a:ext cx="680570" cy="408342"/>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dirty="0">
              <a:latin typeface="微软雅黑" panose="020B0503020204020204" pitchFamily="34" charset="-122"/>
              <a:ea typeface="微软雅黑" panose="020B0503020204020204" pitchFamily="34" charset="-122"/>
            </a:rPr>
            <a:t>研究内容</a:t>
          </a:r>
        </a:p>
      </dsp:txBody>
      <dsp:txXfrm>
        <a:off x="2858395" y="219465"/>
        <a:ext cx="680570" cy="408342"/>
      </dsp:txXfrm>
    </dsp:sp>
    <dsp:sp modelId="{6F72FEA9-171D-4C1D-95BD-7ABBFF987C7E}">
      <dsp:nvSpPr>
        <dsp:cNvPr id="10" name="右箭头 9"/>
        <dsp:cNvSpPr/>
      </dsp:nvSpPr>
      <dsp:spPr bwMode="white">
        <a:xfrm>
          <a:off x="3602939" y="339246"/>
          <a:ext cx="144281" cy="168781"/>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latin typeface="微软雅黑" panose="020B0503020204020204" pitchFamily="34" charset="-122"/>
            <a:ea typeface="微软雅黑" panose="020B0503020204020204" pitchFamily="34" charset="-122"/>
          </a:endParaRPr>
        </a:p>
      </dsp:txBody>
      <dsp:txXfrm>
        <a:off x="3602939" y="339246"/>
        <a:ext cx="144281" cy="168781"/>
      </dsp:txXfrm>
    </dsp:sp>
    <dsp:sp modelId="{272094A2-7D1F-432E-8D65-9AB4C6D3E634}">
      <dsp:nvSpPr>
        <dsp:cNvPr id="11" name="圆角矩形 10"/>
        <dsp:cNvSpPr/>
      </dsp:nvSpPr>
      <dsp:spPr bwMode="white">
        <a:xfrm>
          <a:off x="3811194" y="219465"/>
          <a:ext cx="680570" cy="408342"/>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dirty="0">
              <a:latin typeface="微软雅黑" panose="020B0503020204020204" pitchFamily="34" charset="-122"/>
              <a:ea typeface="微软雅黑" panose="020B0503020204020204" pitchFamily="34" charset="-122"/>
            </a:rPr>
            <a:t>结论</a:t>
          </a:r>
        </a:p>
      </dsp:txBody>
      <dsp:txXfrm>
        <a:off x="3811194" y="219465"/>
        <a:ext cx="680570" cy="408342"/>
      </dsp:txXfrm>
    </dsp:sp>
    <dsp:sp modelId="{FA4D2784-05B3-4949-B985-7B5B14F567D7}">
      <dsp:nvSpPr>
        <dsp:cNvPr id="12" name="右箭头 11"/>
        <dsp:cNvSpPr/>
      </dsp:nvSpPr>
      <dsp:spPr bwMode="white">
        <a:xfrm>
          <a:off x="4555738" y="339246"/>
          <a:ext cx="144281" cy="168781"/>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200" b="1">
            <a:latin typeface="微软雅黑" panose="020B0503020204020204" pitchFamily="34" charset="-122"/>
            <a:ea typeface="微软雅黑" panose="020B0503020204020204" pitchFamily="34" charset="-122"/>
          </a:endParaRPr>
        </a:p>
      </dsp:txBody>
      <dsp:txXfrm>
        <a:off x="4555738" y="339246"/>
        <a:ext cx="144281" cy="168781"/>
      </dsp:txXfrm>
    </dsp:sp>
    <dsp:sp modelId="{4F0218C3-984B-466B-AE93-DE40066590B4}">
      <dsp:nvSpPr>
        <dsp:cNvPr id="13" name="圆角矩形 12"/>
        <dsp:cNvSpPr/>
      </dsp:nvSpPr>
      <dsp:spPr bwMode="white">
        <a:xfrm>
          <a:off x="4763992" y="219465"/>
          <a:ext cx="680570" cy="408342"/>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200" b="1" dirty="0">
              <a:latin typeface="微软雅黑" panose="020B0503020204020204" pitchFamily="34" charset="-122"/>
              <a:ea typeface="微软雅黑" panose="020B0503020204020204" pitchFamily="34" charset="-122"/>
            </a:rPr>
            <a:t>深入研究</a:t>
          </a:r>
        </a:p>
      </dsp:txBody>
      <dsp:txXfrm>
        <a:off x="4763992" y="219465"/>
        <a:ext cx="680570" cy="4083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827B1F4-85EE-424B-A33D-E66A100A5AA0}"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wrap="square" lIns="91440" tIns="45720" rIns="91440" bIns="45720" numCol="1" anchor="b" anchorCtr="0" compatLnSpc="1"/>
          <a:p>
            <a:pPr lvl="0" algn="r" eaLnBrk="1" hangingPunct="1">
              <a:buNone/>
            </a:pP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7BBDD00-8015-407B-9FF1-85086D116E5F}"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p>
            <a:pPr lvl="0" algn="r" eaLnBrk="1" hangingPunct="1">
              <a:buNone/>
            </a:pP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DA33AE-D0D3-FD4E-98EA-5553C13709F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DA33AE-D0D3-FD4E-98EA-5553C13709F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6" Type="http://schemas.microsoft.com/office/2007/relationships/hdphoto" Target="../media/image7.wdp"/><Relationship Id="rId5" Type="http://schemas.openxmlformats.org/officeDocument/2006/relationships/image" Target="../media/image6.jpeg"/><Relationship Id="rId4" Type="http://schemas.openxmlformats.org/officeDocument/2006/relationships/image" Target="../media/image5.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9" name="Freeform 5"/>
          <p:cNvSpPr>
            <a:spLocks noEditPoints="1" noChangeArrowheads="1"/>
          </p:cNvSpPr>
          <p:nvPr/>
        </p:nvSpPr>
        <p:spPr bwMode="auto">
          <a:xfrm>
            <a:off x="0" y="1905"/>
            <a:ext cx="9144000" cy="6856095"/>
          </a:xfrm>
          <a:custGeom>
            <a:avLst/>
            <a:gdLst>
              <a:gd name="T0" fmla="*/ 0 w 15356"/>
              <a:gd name="T1" fmla="*/ 0 h 8638"/>
              <a:gd name="T2" fmla="*/ 0 w 15356"/>
              <a:gd name="T3" fmla="*/ 2147483646 h 8638"/>
              <a:gd name="T4" fmla="*/ 2147483646 w 15356"/>
              <a:gd name="T5" fmla="*/ 2147483646 h 8638"/>
              <a:gd name="T6" fmla="*/ 2147483646 w 15356"/>
              <a:gd name="T7" fmla="*/ 0 h 8638"/>
              <a:gd name="T8" fmla="*/ 0 w 15356"/>
              <a:gd name="T9" fmla="*/ 0 h 8638"/>
              <a:gd name="T10" fmla="*/ 2147483646 w 15356"/>
              <a:gd name="T11" fmla="*/ 2147483646 h 8638"/>
              <a:gd name="T12" fmla="*/ 2147483646 w 15356"/>
              <a:gd name="T13" fmla="*/ 2147483646 h 8638"/>
              <a:gd name="T14" fmla="*/ 2147483646 w 15356"/>
              <a:gd name="T15" fmla="*/ 2147483646 h 8638"/>
              <a:gd name="T16" fmla="*/ 2147483646 w 15356"/>
              <a:gd name="T17" fmla="*/ 2147483646 h 8638"/>
              <a:gd name="T18" fmla="*/ 2147483646 w 15356"/>
              <a:gd name="T19" fmla="*/ 2147483646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2" name="Title 1"/>
          <p:cNvSpPr>
            <a:spLocks noGrp="1"/>
          </p:cNvSpPr>
          <p:nvPr>
            <p:ph type="ctrTitle"/>
          </p:nvPr>
        </p:nvSpPr>
        <p:spPr>
          <a:xfrm>
            <a:off x="866217" y="2099733"/>
            <a:ext cx="6619244" cy="2677648"/>
          </a:xfrm>
        </p:spPr>
        <p:txBody>
          <a:bodyPr anchor="b"/>
          <a:lstStyle>
            <a:lvl1pPr>
              <a:defRPr sz="4050"/>
            </a:lvl1pPr>
          </a:lstStyle>
          <a:p>
            <a:r>
              <a:rPr lang="zh-CN" altLang="en-US" noProof="1"/>
              <a:t>单击此处编辑母版标题样式</a:t>
            </a:r>
            <a:endParaRPr lang="en-US" noProof="1"/>
          </a:p>
        </p:txBody>
      </p:sp>
      <p:sp>
        <p:nvSpPr>
          <p:cNvPr id="3" name="Subtitle 2"/>
          <p:cNvSpPr>
            <a:spLocks noGrp="1"/>
          </p:cNvSpPr>
          <p:nvPr>
            <p:ph type="subTitle" idx="1"/>
          </p:nvPr>
        </p:nvSpPr>
        <p:spPr bwMode="gray">
          <a:xfrm>
            <a:off x="866217" y="4777380"/>
            <a:ext cx="6619244" cy="861420"/>
          </a:xfrm>
        </p:spPr>
        <p:txBody>
          <a:bodyPr/>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noProof="1"/>
              <a:t>单击此处编辑母版副标题样式</a:t>
            </a:r>
            <a:endParaRPr lang="en-US" noProof="1"/>
          </a:p>
        </p:txBody>
      </p:sp>
      <p:sp>
        <p:nvSpPr>
          <p:cNvPr id="11" name="Date Placeholder 3"/>
          <p:cNvSpPr>
            <a:spLocks noGrp="1"/>
          </p:cNvSpPr>
          <p:nvPr>
            <p:ph type="dt" sz="half" idx="2"/>
          </p:nvPr>
        </p:nvSpPr>
        <p:spPr bwMode="gray">
          <a:xfrm rot="5400000">
            <a:off x="7494588" y="1830388"/>
            <a:ext cx="990600" cy="228600"/>
          </a:xfrm>
          <a:prstGeom prst="rect">
            <a:avLst/>
          </a:prstGeom>
        </p:spPr>
        <p:txBody>
          <a:bodyPr vert="horz" lIns="91440" tIns="45720" rIns="91440" bIns="45720" rtlCol="0" anchor="t"/>
          <a:lstStyle>
            <a:lvl1pPr algn="l">
              <a:defRPr b="0" i="0">
                <a:solidFill>
                  <a:prstClr val="white">
                    <a:alpha val="60000"/>
                  </a:prst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5B58165-231C-4FF9-9E79-B9948D804FD5}" type="datetimeFigureOut">
              <a:rPr kumimoji="0" lang="zh-CN" altLang="en-US" sz="750" b="0" i="0" u="none" strike="noStrike" kern="1200" cap="none" spc="0" normalizeH="0" baseline="0" noProof="0">
                <a:ln>
                  <a:noFill/>
                </a:ln>
                <a:solidFill>
                  <a:prstClr val="white">
                    <a:alpha val="60000"/>
                  </a:prstClr>
                </a:solidFill>
                <a:effectLst/>
                <a:uLnTx/>
                <a:uFillTx/>
                <a:latin typeface="+mn-lt"/>
                <a:ea typeface="+mn-ea"/>
                <a:cs typeface="+mn-cs"/>
              </a:rPr>
            </a:fld>
            <a:endParaRPr kumimoji="0" lang="zh-CN" altLang="en-US" sz="750" b="0" i="0" u="none" strike="noStrike" kern="1200" cap="none" spc="0" normalizeH="0" baseline="0" noProof="0">
              <a:ln>
                <a:noFill/>
              </a:ln>
              <a:solidFill>
                <a:prstClr val="white">
                  <a:alpha val="60000"/>
                </a:prstClr>
              </a:solidFill>
              <a:effectLst/>
              <a:uLnTx/>
              <a:uFillTx/>
              <a:latin typeface="+mn-lt"/>
              <a:ea typeface="+mn-ea"/>
              <a:cs typeface="+mn-cs"/>
            </a:endParaRPr>
          </a:p>
        </p:txBody>
      </p:sp>
      <p:sp>
        <p:nvSpPr>
          <p:cNvPr id="12" name="Footer Placeholder 4"/>
          <p:cNvSpPr>
            <a:spLocks noGrp="1"/>
          </p:cNvSpPr>
          <p:nvPr>
            <p:ph type="ftr" sz="quarter" idx="3"/>
          </p:nvPr>
        </p:nvSpPr>
        <p:spPr bwMode="gray">
          <a:xfrm rot="5400000">
            <a:off x="6231731" y="3266281"/>
            <a:ext cx="3859213" cy="228600"/>
          </a:xfrm>
          <a:prstGeom prst="rect">
            <a:avLst/>
          </a:prstGeom>
        </p:spPr>
        <p:txBody>
          <a:bodyPr vert="horz" lIns="91440" tIns="45720" rIns="91440" bIns="45720" rtlCol="0" anchor="ctr"/>
          <a:lstStyle>
            <a:lvl1pPr>
              <a:defRPr b="0" i="0">
                <a:solidFill>
                  <a:prstClr val="white">
                    <a:alpha val="60000"/>
                  </a:prst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0" i="0" u="none" strike="noStrike" kern="1200" cap="none" spc="0" normalizeH="0" baseline="0" noProof="0">
              <a:ln>
                <a:noFill/>
              </a:ln>
              <a:solidFill>
                <a:prstClr val="white">
                  <a:alpha val="60000"/>
                </a:prstClr>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866216" y="2603503"/>
            <a:ext cx="3618869" cy="3416301"/>
          </a:xfrm>
        </p:spPr>
        <p:txBody>
          <a:bodyP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Content Placeholder 3"/>
          <p:cNvSpPr>
            <a:spLocks noGrp="1"/>
          </p:cNvSpPr>
          <p:nvPr>
            <p:ph sz="half" idx="2"/>
          </p:nvPr>
        </p:nvSpPr>
        <p:spPr>
          <a:xfrm>
            <a:off x="4656536" y="2603500"/>
            <a:ext cx="3618869" cy="3416300"/>
          </a:xfrm>
        </p:spPr>
        <p:txBody>
          <a:bodyP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5" name="日期占位符 4"/>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0C0AF35-CBD2-47CE-96CD-F3E27A385852}"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66217" y="2603500"/>
            <a:ext cx="3618868"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 name="Content Placeholder 3"/>
          <p:cNvSpPr>
            <a:spLocks noGrp="1"/>
          </p:cNvSpPr>
          <p:nvPr>
            <p:ph sz="half" idx="2"/>
          </p:nvPr>
        </p:nvSpPr>
        <p:spPr>
          <a:xfrm>
            <a:off x="866216" y="3179765"/>
            <a:ext cx="3618869" cy="2840039"/>
          </a:xfrm>
        </p:spPr>
        <p:txBody>
          <a:bodyP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5" name="Text Placeholder 4"/>
          <p:cNvSpPr>
            <a:spLocks noGrp="1"/>
          </p:cNvSpPr>
          <p:nvPr>
            <p:ph type="body" sz="quarter" idx="3"/>
          </p:nvPr>
        </p:nvSpPr>
        <p:spPr>
          <a:xfrm>
            <a:off x="4656536" y="2603500"/>
            <a:ext cx="361886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6" name="Content Placeholder 5"/>
          <p:cNvSpPr>
            <a:spLocks noGrp="1"/>
          </p:cNvSpPr>
          <p:nvPr>
            <p:ph sz="quarter" idx="4"/>
          </p:nvPr>
        </p:nvSpPr>
        <p:spPr>
          <a:xfrm>
            <a:off x="4656536" y="3179765"/>
            <a:ext cx="3618869" cy="284003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7" name="日期占位符 6"/>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0C0AF35-CBD2-47CE-96CD-F3E27A385852}"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866217" y="973668"/>
            <a:ext cx="6571060" cy="706964"/>
          </a:xfrm>
        </p:spPr>
        <p:txBody>
          <a:bodyPr/>
          <a:lstStyle>
            <a:lvl1pPr>
              <a:defRPr/>
            </a:lvl1pPr>
          </a:lstStyle>
          <a:p>
            <a:r>
              <a:rPr lang="zh-CN" altLang="en-US" noProof="1"/>
              <a:t>单击此处编辑母版标题样式</a:t>
            </a:r>
            <a:endParaRPr lang="en-US" noProof="1"/>
          </a:p>
        </p:txBody>
      </p:sp>
      <p:sp>
        <p:nvSpPr>
          <p:cNvPr id="2" name="日期占位符 1"/>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0C0AF35-CBD2-47CE-96CD-F3E27A385852}"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8" name="Date Placeholder 1"/>
          <p:cNvSpPr>
            <a:spLocks noGrp="1"/>
          </p:cNvSpPr>
          <p:nvPr>
            <p:ph type="dt" sz="half" idx="2"/>
          </p:nvPr>
        </p:nvSpPr>
        <p:spPr>
          <a:xfrm>
            <a:off x="798988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F69BF08-97F7-4E7E-8CF4-3B561679D820}"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9" name="Footer Placeholder 2"/>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grpSp>
        <p:nvGrpSpPr>
          <p:cNvPr id="12290" name="Group 8"/>
          <p:cNvGrpSpPr/>
          <p:nvPr/>
        </p:nvGrpSpPr>
        <p:grpSpPr>
          <a:xfrm>
            <a:off x="0" y="0"/>
            <a:ext cx="9144000" cy="6858000"/>
            <a:chOff x="0" y="0"/>
            <a:chExt cx="12192000" cy="6858000"/>
          </a:xfrm>
        </p:grpSpPr>
        <p:sp>
          <p:nvSpPr>
            <p:cNvPr id="8"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Rectangle 10"/>
            <p:cNvSpPr/>
            <p:nvPr/>
          </p:nvSpPr>
          <p:spPr bwMode="gray">
            <a:xfrm>
              <a:off x="5712884" y="401638"/>
              <a:ext cx="6055783"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5"/>
            <p:cNvSpPr>
              <a:spLocks noChangeArrowheads="1"/>
            </p:cNvSpPr>
            <p:nvPr/>
          </p:nvSpPr>
          <p:spPr bwMode="auto">
            <a:xfrm rot="-5677511">
              <a:off x="3140604" y="1826155"/>
              <a:ext cx="3298825" cy="440267"/>
            </a:xfrm>
            <a:custGeom>
              <a:avLst/>
              <a:gdLst>
                <a:gd name="T0" fmla="*/ 2147483646 w 10000"/>
                <a:gd name="T1" fmla="*/ 1453544960 h 5291"/>
                <a:gd name="T2" fmla="*/ 2147483646 w 10000"/>
                <a:gd name="T3" fmla="*/ 2147483646 h 5291"/>
                <a:gd name="T4" fmla="*/ 2147483646 w 10000"/>
                <a:gd name="T5" fmla="*/ 0 h 5291"/>
                <a:gd name="T6" fmla="*/ 2147483646 w 10000"/>
                <a:gd name="T7" fmla="*/ 117113823 h 5291"/>
                <a:gd name="T8" fmla="*/ 2147483646 w 10000"/>
                <a:gd name="T9" fmla="*/ 229627403 h 5291"/>
                <a:gd name="T10" fmla="*/ 2147483646 w 10000"/>
                <a:gd name="T11" fmla="*/ 338701129 h 5291"/>
                <a:gd name="T12" fmla="*/ 2147483646 w 10000"/>
                <a:gd name="T13" fmla="*/ 432274852 h 5291"/>
                <a:gd name="T14" fmla="*/ 2147483646 w 10000"/>
                <a:gd name="T15" fmla="*/ 526421787 h 5291"/>
                <a:gd name="T16" fmla="*/ 2147483646 w 10000"/>
                <a:gd name="T17" fmla="*/ 614828788 h 5291"/>
                <a:gd name="T18" fmla="*/ 2147483646 w 10000"/>
                <a:gd name="T19" fmla="*/ 690035782 h 5291"/>
                <a:gd name="T20" fmla="*/ 2147483646 w 10000"/>
                <a:gd name="T21" fmla="*/ 760642618 h 5291"/>
                <a:gd name="T22" fmla="*/ 2147483646 w 10000"/>
                <a:gd name="T23" fmla="*/ 826662924 h 5291"/>
                <a:gd name="T24" fmla="*/ 2147483646 w 10000"/>
                <a:gd name="T25" fmla="*/ 882923164 h 5291"/>
                <a:gd name="T26" fmla="*/ 2147483646 w 10000"/>
                <a:gd name="T27" fmla="*/ 939183403 h 5291"/>
                <a:gd name="T28" fmla="*/ 2147483646 w 10000"/>
                <a:gd name="T29" fmla="*/ 986830166 h 5291"/>
                <a:gd name="T30" fmla="*/ 2147483646 w 10000"/>
                <a:gd name="T31" fmla="*/ 1024143567 h 5291"/>
                <a:gd name="T32" fmla="*/ 2147483646 w 10000"/>
                <a:gd name="T33" fmla="*/ 1062030346 h 5291"/>
                <a:gd name="T34" fmla="*/ 2147483646 w 10000"/>
                <a:gd name="T35" fmla="*/ 1094177024 h 5291"/>
                <a:gd name="T36" fmla="*/ 2147483646 w 10000"/>
                <a:gd name="T37" fmla="*/ 1118290585 h 5291"/>
                <a:gd name="T38" fmla="*/ 2147483646 w 10000"/>
                <a:gd name="T39" fmla="*/ 1136664045 h 5291"/>
                <a:gd name="T40" fmla="*/ 2147483646 w 10000"/>
                <a:gd name="T41" fmla="*/ 1155603986 h 5291"/>
                <a:gd name="T42" fmla="*/ 2147483646 w 10000"/>
                <a:gd name="T43" fmla="*/ 1164790758 h 5291"/>
                <a:gd name="T44" fmla="*/ 2147483646 w 10000"/>
                <a:gd name="T45" fmla="*/ 1174550825 h 5291"/>
                <a:gd name="T46" fmla="*/ 2147483646 w 10000"/>
                <a:gd name="T47" fmla="*/ 1178570874 h 5291"/>
                <a:gd name="T48" fmla="*/ 2147483646 w 10000"/>
                <a:gd name="T49" fmla="*/ 1174550825 h 5291"/>
                <a:gd name="T50" fmla="*/ 2147483646 w 10000"/>
                <a:gd name="T51" fmla="*/ 1174550825 h 5291"/>
                <a:gd name="T52" fmla="*/ 2147483646 w 10000"/>
                <a:gd name="T53" fmla="*/ 1164790758 h 5291"/>
                <a:gd name="T54" fmla="*/ 2147483646 w 10000"/>
                <a:gd name="T55" fmla="*/ 1150437263 h 5291"/>
                <a:gd name="T56" fmla="*/ 2147483646 w 10000"/>
                <a:gd name="T57" fmla="*/ 1136664045 h 5291"/>
                <a:gd name="T58" fmla="*/ 2147483646 w 10000"/>
                <a:gd name="T59" fmla="*/ 1122310634 h 5291"/>
                <a:gd name="T60" fmla="*/ 2147483646 w 10000"/>
                <a:gd name="T61" fmla="*/ 1099343747 h 5291"/>
                <a:gd name="T62" fmla="*/ 2147483646 w 10000"/>
                <a:gd name="T63" fmla="*/ 1075237167 h 5291"/>
                <a:gd name="T64" fmla="*/ 2147483646 w 10000"/>
                <a:gd name="T65" fmla="*/ 1052270279 h 5291"/>
                <a:gd name="T66" fmla="*/ 0 w 10000"/>
                <a:gd name="T67" fmla="*/ 990850215 h 5291"/>
                <a:gd name="T68" fmla="*/ 2147483646 w 10000"/>
                <a:gd name="T69" fmla="*/ 1453544960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6" name="Freeform 5"/>
            <p:cNvSpPr>
              <a:spLocks noChangeArrowheads="1"/>
            </p:cNvSpPr>
            <p:nvPr/>
          </p:nvSpPr>
          <p:spPr bwMode="auto">
            <a:xfrm rot="-5400000">
              <a:off x="2229380" y="2801409"/>
              <a:ext cx="6054725" cy="1255183"/>
            </a:xfrm>
            <a:custGeom>
              <a:avLst/>
              <a:gdLst>
                <a:gd name="T0" fmla="*/ 0 w 10000"/>
                <a:gd name="T1" fmla="*/ 0 h 8000"/>
                <a:gd name="T2" fmla="*/ 0 w 10000"/>
                <a:gd name="T3" fmla="*/ 2147483646 h 8000"/>
                <a:gd name="T4" fmla="*/ 2147483646 w 10000"/>
                <a:gd name="T5" fmla="*/ 2147483646 h 8000"/>
                <a:gd name="T6" fmla="*/ 2147483646 w 10000"/>
                <a:gd name="T7" fmla="*/ 26959298 h 8000"/>
                <a:gd name="T8" fmla="*/ 2147483646 w 10000"/>
                <a:gd name="T9" fmla="*/ 600992847 h 8000"/>
                <a:gd name="T10" fmla="*/ 2147483646 w 10000"/>
                <a:gd name="T11" fmla="*/ 1148067254 h 8000"/>
                <a:gd name="T12" fmla="*/ 2147483646 w 10000"/>
                <a:gd name="T13" fmla="*/ 1683591171 h 8000"/>
                <a:gd name="T14" fmla="*/ 2147483646 w 10000"/>
                <a:gd name="T15" fmla="*/ 2142046284 h 8000"/>
                <a:gd name="T16" fmla="*/ 2147483646 w 10000"/>
                <a:gd name="T17" fmla="*/ 2147483646 h 8000"/>
                <a:gd name="T18" fmla="*/ 2147483646 w 10000"/>
                <a:gd name="T19" fmla="*/ 2147483646 h 8000"/>
                <a:gd name="T20" fmla="*/ 2147483646 w 10000"/>
                <a:gd name="T21" fmla="*/ 2147483646 h 8000"/>
                <a:gd name="T22" fmla="*/ 2147483646 w 10000"/>
                <a:gd name="T23" fmla="*/ 2147483646 h 8000"/>
                <a:gd name="T24" fmla="*/ 2147483646 w 10000"/>
                <a:gd name="T25" fmla="*/ 2147483646 h 8000"/>
                <a:gd name="T26" fmla="*/ 2147483646 w 10000"/>
                <a:gd name="T27" fmla="*/ 2147483646 h 8000"/>
                <a:gd name="T28" fmla="*/ 2147483646 w 10000"/>
                <a:gd name="T29" fmla="*/ 2147483646 h 8000"/>
                <a:gd name="T30" fmla="*/ 2147483646 w 10000"/>
                <a:gd name="T31" fmla="*/ 2147483646 h 8000"/>
                <a:gd name="T32" fmla="*/ 2147483646 w 10000"/>
                <a:gd name="T33" fmla="*/ 2147483646 h 8000"/>
                <a:gd name="T34" fmla="*/ 2147483646 w 10000"/>
                <a:gd name="T35" fmla="*/ 2147483646 h 8000"/>
                <a:gd name="T36" fmla="*/ 2147483646 w 10000"/>
                <a:gd name="T37" fmla="*/ 2147483646 h 8000"/>
                <a:gd name="T38" fmla="*/ 2147483646 w 10000"/>
                <a:gd name="T39" fmla="*/ 2147483646 h 8000"/>
                <a:gd name="T40" fmla="*/ 2147483646 w 10000"/>
                <a:gd name="T41" fmla="*/ 2147483646 h 8000"/>
                <a:gd name="T42" fmla="*/ 2147483646 w 10000"/>
                <a:gd name="T43" fmla="*/ 2147483646 h 8000"/>
                <a:gd name="T44" fmla="*/ 2147483646 w 10000"/>
                <a:gd name="T45" fmla="*/ 2147483646 h 8000"/>
                <a:gd name="T46" fmla="*/ 2147483646 w 10000"/>
                <a:gd name="T47" fmla="*/ 2147483646 h 8000"/>
                <a:gd name="T48" fmla="*/ 2147483646 w 10000"/>
                <a:gd name="T49" fmla="*/ 2147483646 h 8000"/>
                <a:gd name="T50" fmla="*/ 2147483646 w 10000"/>
                <a:gd name="T51" fmla="*/ 2147483646 h 8000"/>
                <a:gd name="T52" fmla="*/ 2147483646 w 10000"/>
                <a:gd name="T53" fmla="*/ 2147483646 h 8000"/>
                <a:gd name="T54" fmla="*/ 2147483646 w 10000"/>
                <a:gd name="T55" fmla="*/ 2147483646 h 8000"/>
                <a:gd name="T56" fmla="*/ 2147483646 w 10000"/>
                <a:gd name="T57" fmla="*/ 2147483646 h 8000"/>
                <a:gd name="T58" fmla="*/ 2147483646 w 10000"/>
                <a:gd name="T59" fmla="*/ 2147483646 h 8000"/>
                <a:gd name="T60" fmla="*/ 2147483646 w 10000"/>
                <a:gd name="T61" fmla="*/ 2147483646 h 8000"/>
                <a:gd name="T62" fmla="*/ 2147483646 w 10000"/>
                <a:gd name="T63" fmla="*/ 2147483646 h 8000"/>
                <a:gd name="T64" fmla="*/ 2147483646 w 10000"/>
                <a:gd name="T65" fmla="*/ 2147483646 h 8000"/>
                <a:gd name="T66" fmla="*/ 2147483646 w 10000"/>
                <a:gd name="T67" fmla="*/ 2147483646 h 8000"/>
                <a:gd name="T68" fmla="*/ 2147483646 w 10000"/>
                <a:gd name="T69" fmla="*/ 2147483646 h 8000"/>
                <a:gd name="T70" fmla="*/ 2147483646 w 10000"/>
                <a:gd name="T71" fmla="*/ 2147483646 h 8000"/>
                <a:gd name="T72" fmla="*/ 2147483646 w 10000"/>
                <a:gd name="T73" fmla="*/ 2147483646 h 8000"/>
                <a:gd name="T74" fmla="*/ 2147483646 w 10000"/>
                <a:gd name="T75" fmla="*/ 2147483646 h 8000"/>
                <a:gd name="T76" fmla="*/ 2147483646 w 10000"/>
                <a:gd name="T77" fmla="*/ 2147483646 h 8000"/>
                <a:gd name="T78" fmla="*/ 2147483646 w 10000"/>
                <a:gd name="T79" fmla="*/ 2147483646 h 8000"/>
                <a:gd name="T80" fmla="*/ 2147483646 w 10000"/>
                <a:gd name="T81" fmla="*/ 2147483646 h 8000"/>
                <a:gd name="T82" fmla="*/ 2147483646 w 10000"/>
                <a:gd name="T83" fmla="*/ 2147483646 h 8000"/>
                <a:gd name="T84" fmla="*/ 2147483646 w 10000"/>
                <a:gd name="T85" fmla="*/ 1822270432 h 8000"/>
                <a:gd name="T86" fmla="*/ 2147483646 w 10000"/>
                <a:gd name="T87" fmla="*/ 1452434299 h 8000"/>
                <a:gd name="T88" fmla="*/ 2147483646 w 10000"/>
                <a:gd name="T89" fmla="*/ 1101840834 h 8000"/>
                <a:gd name="T90" fmla="*/ 2147483646 w 10000"/>
                <a:gd name="T91" fmla="*/ 809048736 h 8000"/>
                <a:gd name="T92" fmla="*/ 2147483646 w 10000"/>
                <a:gd name="T93" fmla="*/ 531665601 h 8000"/>
                <a:gd name="T94" fmla="*/ 2147483646 w 10000"/>
                <a:gd name="T95" fmla="*/ 134845558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7" name="Freeform 5"/>
            <p:cNvSpPr>
              <a:spLocks noEditPoints="1" noChangeArrowheads="1"/>
            </p:cNvSpPr>
            <p:nvPr/>
          </p:nvSpPr>
          <p:spPr bwMode="auto">
            <a:xfrm>
              <a:off x="0" y="1588"/>
              <a:ext cx="12192000" cy="6856412"/>
            </a:xfrm>
            <a:custGeom>
              <a:avLst/>
              <a:gdLst>
                <a:gd name="T0" fmla="*/ 0 w 15356"/>
                <a:gd name="T1" fmla="*/ 0 h 8638"/>
                <a:gd name="T2" fmla="*/ 0 w 15356"/>
                <a:gd name="T3" fmla="*/ 2147483646 h 8638"/>
                <a:gd name="T4" fmla="*/ 2147483646 w 15356"/>
                <a:gd name="T5" fmla="*/ 2147483646 h 8638"/>
                <a:gd name="T6" fmla="*/ 2147483646 w 15356"/>
                <a:gd name="T7" fmla="*/ 0 h 8638"/>
                <a:gd name="T8" fmla="*/ 0 w 15356"/>
                <a:gd name="T9" fmla="*/ 0 h 8638"/>
                <a:gd name="T10" fmla="*/ 2147483646 w 15356"/>
                <a:gd name="T11" fmla="*/ 2147483646 h 8638"/>
                <a:gd name="T12" fmla="*/ 2147483646 w 15356"/>
                <a:gd name="T13" fmla="*/ 2147483646 h 8638"/>
                <a:gd name="T14" fmla="*/ 2147483646 w 15356"/>
                <a:gd name="T15" fmla="*/ 2147483646 h 8638"/>
                <a:gd name="T16" fmla="*/ 2147483646 w 15356"/>
                <a:gd name="T17" fmla="*/ 2147483646 h 8638"/>
                <a:gd name="T18" fmla="*/ 2147483646 w 15356"/>
                <a:gd name="T19" fmla="*/ 2147483646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sp>
        <p:nvSpPr>
          <p:cNvPr id="2" name="Title 1"/>
          <p:cNvSpPr>
            <a:spLocks noGrp="1"/>
          </p:cNvSpPr>
          <p:nvPr>
            <p:ph type="title"/>
          </p:nvPr>
        </p:nvSpPr>
        <p:spPr>
          <a:xfrm>
            <a:off x="866217" y="1295400"/>
            <a:ext cx="2094869" cy="1600200"/>
          </a:xfrm>
        </p:spPr>
        <p:txBody>
          <a:bodyPr anchor="b"/>
          <a:lstStyle>
            <a:lvl1pPr algn="l">
              <a:defRPr sz="1800" b="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4335859" y="1447800"/>
            <a:ext cx="3892550" cy="4572000"/>
          </a:xfrm>
        </p:spPr>
        <p:txBody>
          <a:bodyPr anchor="ct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Text Placeholder 3"/>
          <p:cNvSpPr>
            <a:spLocks noGrp="1"/>
          </p:cNvSpPr>
          <p:nvPr>
            <p:ph type="body" sz="half" idx="2"/>
          </p:nvPr>
        </p:nvSpPr>
        <p:spPr bwMode="gray">
          <a:xfrm>
            <a:off x="866216" y="3129283"/>
            <a:ext cx="2094869" cy="28955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19" name="Date Placeholder 4"/>
          <p:cNvSpPr>
            <a:spLocks noGrp="1"/>
          </p:cNvSpPr>
          <p:nvPr>
            <p:ph type="dt" sz="half" idx="12"/>
          </p:nvPr>
        </p:nvSpPr>
        <p:spPr>
          <a:xfrm>
            <a:off x="798988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1030BEB-D6F0-47B4-A66F-477E8789F66F}"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20" name="Footer Placeholder 5"/>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grpSp>
        <p:nvGrpSpPr>
          <p:cNvPr id="13314" name="Group 8"/>
          <p:cNvGrpSpPr/>
          <p:nvPr/>
        </p:nvGrpSpPr>
        <p:grpSpPr>
          <a:xfrm>
            <a:off x="0" y="0"/>
            <a:ext cx="9144000" cy="6858000"/>
            <a:chOff x="0" y="0"/>
            <a:chExt cx="12192000" cy="6858000"/>
          </a:xfrm>
        </p:grpSpPr>
        <p:sp>
          <p:nvSpPr>
            <p:cNvPr id="8"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Rectangle 10"/>
            <p:cNvSpPr/>
            <p:nvPr/>
          </p:nvSpPr>
          <p:spPr bwMode="gray">
            <a:xfrm>
              <a:off x="6172200" y="401638"/>
              <a:ext cx="5596467"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5"/>
            <p:cNvSpPr>
              <a:spLocks noChangeArrowheads="1"/>
            </p:cNvSpPr>
            <p:nvPr/>
          </p:nvSpPr>
          <p:spPr bwMode="auto">
            <a:xfrm rot="-5677511">
              <a:off x="4204230" y="1825096"/>
              <a:ext cx="3298825" cy="442383"/>
            </a:xfrm>
            <a:custGeom>
              <a:avLst/>
              <a:gdLst>
                <a:gd name="T0" fmla="*/ 2147483646 w 10000"/>
                <a:gd name="T1" fmla="*/ 1469349674 h 5291"/>
                <a:gd name="T2" fmla="*/ 2147483646 w 10000"/>
                <a:gd name="T3" fmla="*/ 2147483646 h 5291"/>
                <a:gd name="T4" fmla="*/ 2147483646 w 10000"/>
                <a:gd name="T5" fmla="*/ 0 h 5291"/>
                <a:gd name="T6" fmla="*/ 2147483646 w 10000"/>
                <a:gd name="T7" fmla="*/ 118385619 h 5291"/>
                <a:gd name="T8" fmla="*/ 2147483646 w 10000"/>
                <a:gd name="T9" fmla="*/ 232123771 h 5291"/>
                <a:gd name="T10" fmla="*/ 2147483646 w 10000"/>
                <a:gd name="T11" fmla="*/ 342383288 h 5291"/>
                <a:gd name="T12" fmla="*/ 2147483646 w 10000"/>
                <a:gd name="T13" fmla="*/ 436974892 h 5291"/>
                <a:gd name="T14" fmla="*/ 2147483646 w 10000"/>
                <a:gd name="T15" fmla="*/ 532144030 h 5291"/>
                <a:gd name="T16" fmla="*/ 2147483646 w 10000"/>
                <a:gd name="T17" fmla="*/ 621517639 h 5291"/>
                <a:gd name="T18" fmla="*/ 2147483646 w 10000"/>
                <a:gd name="T19" fmla="*/ 697533222 h 5291"/>
                <a:gd name="T20" fmla="*/ 2147483646 w 10000"/>
                <a:gd name="T21" fmla="*/ 768915268 h 5291"/>
                <a:gd name="T22" fmla="*/ 2147483646 w 10000"/>
                <a:gd name="T23" fmla="*/ 835649847 h 5291"/>
                <a:gd name="T24" fmla="*/ 2147483646 w 10000"/>
                <a:gd name="T25" fmla="*/ 892518881 h 5291"/>
                <a:gd name="T26" fmla="*/ 2147483646 w 10000"/>
                <a:gd name="T27" fmla="*/ 949394922 h 5291"/>
                <a:gd name="T28" fmla="*/ 2147483646 w 10000"/>
                <a:gd name="T29" fmla="*/ 997560404 h 5291"/>
                <a:gd name="T30" fmla="*/ 2147483646 w 10000"/>
                <a:gd name="T31" fmla="*/ 1035275966 h 5291"/>
                <a:gd name="T32" fmla="*/ 2147483646 w 10000"/>
                <a:gd name="T33" fmla="*/ 1073575986 h 5291"/>
                <a:gd name="T34" fmla="*/ 2147483646 w 10000"/>
                <a:gd name="T35" fmla="*/ 1106073638 h 5291"/>
                <a:gd name="T36" fmla="*/ 2147483646 w 10000"/>
                <a:gd name="T37" fmla="*/ 1130452027 h 5291"/>
                <a:gd name="T38" fmla="*/ 2147483646 w 10000"/>
                <a:gd name="T39" fmla="*/ 1149021125 h 5291"/>
                <a:gd name="T40" fmla="*/ 2147483646 w 10000"/>
                <a:gd name="T41" fmla="*/ 1168167590 h 5291"/>
                <a:gd name="T42" fmla="*/ 2147483646 w 10000"/>
                <a:gd name="T43" fmla="*/ 1177455600 h 5291"/>
                <a:gd name="T44" fmla="*/ 2147483646 w 10000"/>
                <a:gd name="T45" fmla="*/ 1187321145 h 5291"/>
                <a:gd name="T46" fmla="*/ 2147483646 w 10000"/>
                <a:gd name="T47" fmla="*/ 1191384154 h 5291"/>
                <a:gd name="T48" fmla="*/ 2147483646 w 10000"/>
                <a:gd name="T49" fmla="*/ 1187321145 h 5291"/>
                <a:gd name="T50" fmla="*/ 2147483646 w 10000"/>
                <a:gd name="T51" fmla="*/ 1187321145 h 5291"/>
                <a:gd name="T52" fmla="*/ 2147483646 w 10000"/>
                <a:gd name="T53" fmla="*/ 1177455600 h 5291"/>
                <a:gd name="T54" fmla="*/ 2147483646 w 10000"/>
                <a:gd name="T55" fmla="*/ 1162949679 h 5291"/>
                <a:gd name="T56" fmla="*/ 2147483646 w 10000"/>
                <a:gd name="T57" fmla="*/ 1149021125 h 5291"/>
                <a:gd name="T58" fmla="*/ 2147483646 w 10000"/>
                <a:gd name="T59" fmla="*/ 1134515120 h 5291"/>
                <a:gd name="T60" fmla="*/ 2147483646 w 10000"/>
                <a:gd name="T61" fmla="*/ 1111298556 h 5291"/>
                <a:gd name="T62" fmla="*/ 2147483646 w 10000"/>
                <a:gd name="T63" fmla="*/ 1086927089 h 5291"/>
                <a:gd name="T64" fmla="*/ 2147483646 w 10000"/>
                <a:gd name="T65" fmla="*/ 1063710525 h 5291"/>
                <a:gd name="T66" fmla="*/ 0 w 10000"/>
                <a:gd name="T67" fmla="*/ 1001623496 h 5291"/>
                <a:gd name="T68" fmla="*/ 2147483646 w 10000"/>
                <a:gd name="T69" fmla="*/ 1469349674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6" name="Freeform 5"/>
            <p:cNvSpPr>
              <a:spLocks noChangeArrowheads="1"/>
            </p:cNvSpPr>
            <p:nvPr/>
          </p:nvSpPr>
          <p:spPr bwMode="auto">
            <a:xfrm rot="-5400000">
              <a:off x="3295122" y="2800351"/>
              <a:ext cx="6054725" cy="1257300"/>
            </a:xfrm>
            <a:custGeom>
              <a:avLst/>
              <a:gdLst>
                <a:gd name="T0" fmla="*/ 0 w 10000"/>
                <a:gd name="T1" fmla="*/ 0 h 8000"/>
                <a:gd name="T2" fmla="*/ 0 w 10000"/>
                <a:gd name="T3" fmla="*/ 2147483646 h 8000"/>
                <a:gd name="T4" fmla="*/ 2147483646 w 10000"/>
                <a:gd name="T5" fmla="*/ 2147483646 h 8000"/>
                <a:gd name="T6" fmla="*/ 2147483646 w 10000"/>
                <a:gd name="T7" fmla="*/ 27076761 h 8000"/>
                <a:gd name="T8" fmla="*/ 2147483646 w 10000"/>
                <a:gd name="T9" fmla="*/ 603278734 h 8000"/>
                <a:gd name="T10" fmla="*/ 2147483646 w 10000"/>
                <a:gd name="T11" fmla="*/ 1152428275 h 8000"/>
                <a:gd name="T12" fmla="*/ 2147483646 w 10000"/>
                <a:gd name="T13" fmla="*/ 1689973625 h 8000"/>
                <a:gd name="T14" fmla="*/ 2147483646 w 10000"/>
                <a:gd name="T15" fmla="*/ 2147483646 h 8000"/>
                <a:gd name="T16" fmla="*/ 2147483646 w 10000"/>
                <a:gd name="T17" fmla="*/ 2147483646 h 8000"/>
                <a:gd name="T18" fmla="*/ 2147483646 w 10000"/>
                <a:gd name="T19" fmla="*/ 2147483646 h 8000"/>
                <a:gd name="T20" fmla="*/ 2147483646 w 10000"/>
                <a:gd name="T21" fmla="*/ 2147483646 h 8000"/>
                <a:gd name="T22" fmla="*/ 2147483646 w 10000"/>
                <a:gd name="T23" fmla="*/ 2147483646 h 8000"/>
                <a:gd name="T24" fmla="*/ 2147483646 w 10000"/>
                <a:gd name="T25" fmla="*/ 2147483646 h 8000"/>
                <a:gd name="T26" fmla="*/ 2147483646 w 10000"/>
                <a:gd name="T27" fmla="*/ 2147483646 h 8000"/>
                <a:gd name="T28" fmla="*/ 2147483646 w 10000"/>
                <a:gd name="T29" fmla="*/ 2147483646 h 8000"/>
                <a:gd name="T30" fmla="*/ 2147483646 w 10000"/>
                <a:gd name="T31" fmla="*/ 2147483646 h 8000"/>
                <a:gd name="T32" fmla="*/ 2147483646 w 10000"/>
                <a:gd name="T33" fmla="*/ 2147483646 h 8000"/>
                <a:gd name="T34" fmla="*/ 2147483646 w 10000"/>
                <a:gd name="T35" fmla="*/ 2147483646 h 8000"/>
                <a:gd name="T36" fmla="*/ 2147483646 w 10000"/>
                <a:gd name="T37" fmla="*/ 2147483646 h 8000"/>
                <a:gd name="T38" fmla="*/ 2147483646 w 10000"/>
                <a:gd name="T39" fmla="*/ 2147483646 h 8000"/>
                <a:gd name="T40" fmla="*/ 2147483646 w 10000"/>
                <a:gd name="T41" fmla="*/ 2147483646 h 8000"/>
                <a:gd name="T42" fmla="*/ 2147483646 w 10000"/>
                <a:gd name="T43" fmla="*/ 2147483646 h 8000"/>
                <a:gd name="T44" fmla="*/ 2147483646 w 10000"/>
                <a:gd name="T45" fmla="*/ 2147483646 h 8000"/>
                <a:gd name="T46" fmla="*/ 2147483646 w 10000"/>
                <a:gd name="T47" fmla="*/ 2147483646 h 8000"/>
                <a:gd name="T48" fmla="*/ 2147483646 w 10000"/>
                <a:gd name="T49" fmla="*/ 2147483646 h 8000"/>
                <a:gd name="T50" fmla="*/ 2147483646 w 10000"/>
                <a:gd name="T51" fmla="*/ 2147483646 h 8000"/>
                <a:gd name="T52" fmla="*/ 2147483646 w 10000"/>
                <a:gd name="T53" fmla="*/ 2147483646 h 8000"/>
                <a:gd name="T54" fmla="*/ 2147483646 w 10000"/>
                <a:gd name="T55" fmla="*/ 2147483646 h 8000"/>
                <a:gd name="T56" fmla="*/ 2147483646 w 10000"/>
                <a:gd name="T57" fmla="*/ 2147483646 h 8000"/>
                <a:gd name="T58" fmla="*/ 2147483646 w 10000"/>
                <a:gd name="T59" fmla="*/ 2147483646 h 8000"/>
                <a:gd name="T60" fmla="*/ 2147483646 w 10000"/>
                <a:gd name="T61" fmla="*/ 2147483646 h 8000"/>
                <a:gd name="T62" fmla="*/ 2147483646 w 10000"/>
                <a:gd name="T63" fmla="*/ 2147483646 h 8000"/>
                <a:gd name="T64" fmla="*/ 2147483646 w 10000"/>
                <a:gd name="T65" fmla="*/ 2147483646 h 8000"/>
                <a:gd name="T66" fmla="*/ 2147483646 w 10000"/>
                <a:gd name="T67" fmla="*/ 2147483646 h 8000"/>
                <a:gd name="T68" fmla="*/ 2147483646 w 10000"/>
                <a:gd name="T69" fmla="*/ 2147483646 h 8000"/>
                <a:gd name="T70" fmla="*/ 2147483646 w 10000"/>
                <a:gd name="T71" fmla="*/ 2147483646 h 8000"/>
                <a:gd name="T72" fmla="*/ 2147483646 w 10000"/>
                <a:gd name="T73" fmla="*/ 2147483646 h 8000"/>
                <a:gd name="T74" fmla="*/ 2147483646 w 10000"/>
                <a:gd name="T75" fmla="*/ 2147483646 h 8000"/>
                <a:gd name="T76" fmla="*/ 2147483646 w 10000"/>
                <a:gd name="T77" fmla="*/ 2147483646 h 8000"/>
                <a:gd name="T78" fmla="*/ 2147483646 w 10000"/>
                <a:gd name="T79" fmla="*/ 2147483646 h 8000"/>
                <a:gd name="T80" fmla="*/ 2147483646 w 10000"/>
                <a:gd name="T81" fmla="*/ 2147483646 h 8000"/>
                <a:gd name="T82" fmla="*/ 2147483646 w 10000"/>
                <a:gd name="T83" fmla="*/ 2147483646 h 8000"/>
                <a:gd name="T84" fmla="*/ 2147483646 w 10000"/>
                <a:gd name="T85" fmla="*/ 1829201164 h 8000"/>
                <a:gd name="T86" fmla="*/ 2147483646 w 10000"/>
                <a:gd name="T87" fmla="*/ 1457935785 h 8000"/>
                <a:gd name="T88" fmla="*/ 2147483646 w 10000"/>
                <a:gd name="T89" fmla="*/ 1106035525 h 8000"/>
                <a:gd name="T90" fmla="*/ 2147483646 w 10000"/>
                <a:gd name="T91" fmla="*/ 812107721 h 8000"/>
                <a:gd name="T92" fmla="*/ 2147483646 w 10000"/>
                <a:gd name="T93" fmla="*/ 533677129 h 8000"/>
                <a:gd name="T94" fmla="*/ 2147483646 w 10000"/>
                <a:gd name="T95" fmla="*/ 135359475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7" name="Freeform 5"/>
            <p:cNvSpPr>
              <a:spLocks noEditPoints="1" noChangeArrowheads="1"/>
            </p:cNvSpPr>
            <p:nvPr/>
          </p:nvSpPr>
          <p:spPr bwMode="auto">
            <a:xfrm>
              <a:off x="0" y="1588"/>
              <a:ext cx="12192000" cy="6856412"/>
            </a:xfrm>
            <a:custGeom>
              <a:avLst/>
              <a:gdLst>
                <a:gd name="T0" fmla="*/ 0 w 15356"/>
                <a:gd name="T1" fmla="*/ 0 h 8638"/>
                <a:gd name="T2" fmla="*/ 0 w 15356"/>
                <a:gd name="T3" fmla="*/ 2147483646 h 8638"/>
                <a:gd name="T4" fmla="*/ 2147483646 w 15356"/>
                <a:gd name="T5" fmla="*/ 2147483646 h 8638"/>
                <a:gd name="T6" fmla="*/ 2147483646 w 15356"/>
                <a:gd name="T7" fmla="*/ 0 h 8638"/>
                <a:gd name="T8" fmla="*/ 0 w 15356"/>
                <a:gd name="T9" fmla="*/ 0 h 8638"/>
                <a:gd name="T10" fmla="*/ 2147483646 w 15356"/>
                <a:gd name="T11" fmla="*/ 2147483646 h 8638"/>
                <a:gd name="T12" fmla="*/ 2147483646 w 15356"/>
                <a:gd name="T13" fmla="*/ 2147483646 h 8638"/>
                <a:gd name="T14" fmla="*/ 2147483646 w 15356"/>
                <a:gd name="T15" fmla="*/ 2147483646 h 8638"/>
                <a:gd name="T16" fmla="*/ 2147483646 w 15356"/>
                <a:gd name="T17" fmla="*/ 2147483646 h 8638"/>
                <a:gd name="T18" fmla="*/ 2147483646 w 15356"/>
                <a:gd name="T19" fmla="*/ 2147483646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sp>
        <p:nvSpPr>
          <p:cNvPr id="2" name="Title 1"/>
          <p:cNvSpPr>
            <a:spLocks noGrp="1"/>
          </p:cNvSpPr>
          <p:nvPr>
            <p:ph type="title"/>
          </p:nvPr>
        </p:nvSpPr>
        <p:spPr>
          <a:xfrm>
            <a:off x="866217" y="1693336"/>
            <a:ext cx="2898851" cy="1735667"/>
          </a:xfrm>
        </p:spPr>
        <p:txBody>
          <a:bodyPr anchor="b">
            <a:normAutofit/>
          </a:bodyPr>
          <a:lstStyle>
            <a:lvl1pPr algn="l">
              <a:defRPr sz="2700" b="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4910904" y="1143000"/>
            <a:ext cx="2420395" cy="4572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marR="0" lvl="0" indent="0" algn="ctr" defTabSz="342900" rtl="0" eaLnBrk="0" fontAlgn="base" latinLnBrk="0" hangingPunct="0">
              <a:lnSpc>
                <a:spcPct val="100000"/>
              </a:lnSpc>
              <a:spcBef>
                <a:spcPts val="750"/>
              </a:spcBef>
              <a:spcAft>
                <a:spcPct val="0"/>
              </a:spcAft>
              <a:buClr>
                <a:schemeClr val="accent1"/>
              </a:buClr>
              <a:buSzPct val="80000"/>
              <a:buFont typeface="Wingdings 3" panose="05040102010807070707" pitchFamily="18" charset="2"/>
              <a:buNone/>
              <a:defRPr/>
            </a:pPr>
            <a:r>
              <a:rPr kumimoji="0" lang="zh-CN" altLang="en-US" sz="1200" b="0" i="0" u="none" strike="noStrike" kern="1200" cap="none" spc="0" normalizeH="0" baseline="0" noProof="0">
                <a:ln>
                  <a:noFill/>
                </a:ln>
                <a:solidFill>
                  <a:srgbClr val="404040"/>
                </a:solidFill>
                <a:effectLst/>
                <a:uLnTx/>
                <a:uFillTx/>
                <a:latin typeface="微软雅黑" panose="020B0503020204020204" pitchFamily="34" charset="-122"/>
                <a:ea typeface="微软雅黑" panose="020B0503020204020204" pitchFamily="34" charset="-122"/>
                <a:cs typeface="+mn-cs"/>
              </a:rPr>
              <a:t>单击图标添加图片</a:t>
            </a:r>
            <a:endParaRPr kumimoji="0" lang="en-US" sz="12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4" name="Text Placeholder 3"/>
          <p:cNvSpPr>
            <a:spLocks noGrp="1"/>
          </p:cNvSpPr>
          <p:nvPr>
            <p:ph type="body" sz="half" idx="2"/>
          </p:nvPr>
        </p:nvSpPr>
        <p:spPr bwMode="gray">
          <a:xfrm>
            <a:off x="866216" y="3657600"/>
            <a:ext cx="2894409" cy="13716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19" name="Date Placeholder 4"/>
          <p:cNvSpPr>
            <a:spLocks noGrp="1"/>
          </p:cNvSpPr>
          <p:nvPr>
            <p:ph type="dt" sz="half" idx="12"/>
          </p:nvPr>
        </p:nvSpPr>
        <p:spPr>
          <a:xfrm>
            <a:off x="798988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570BE99-96C5-495C-9917-5D79EB094698}"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20" name="Footer Placeholder 5"/>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带描述的全景图片">
    <p:bg>
      <p:bgPr>
        <a:solidFill>
          <a:schemeClr val="bg1"/>
        </a:solidFill>
        <a:effectLst/>
      </p:bgPr>
    </p:bg>
    <p:spTree>
      <p:nvGrpSpPr>
        <p:cNvPr id="1" name=""/>
        <p:cNvGrpSpPr/>
        <p:nvPr/>
      </p:nvGrpSpPr>
      <p:grpSpPr>
        <a:xfrm>
          <a:off x="0" y="0"/>
          <a:ext cx="0" cy="0"/>
          <a:chOff x="0" y="0"/>
          <a:chExt cx="0" cy="0"/>
        </a:xfrm>
      </p:grpSpPr>
      <p:grpSp>
        <p:nvGrpSpPr>
          <p:cNvPr id="14339" name="Group 8"/>
          <p:cNvGrpSpPr/>
          <p:nvPr/>
        </p:nvGrpSpPr>
        <p:grpSpPr>
          <a:xfrm>
            <a:off x="0" y="0"/>
            <a:ext cx="9144000" cy="6858000"/>
            <a:chOff x="0" y="0"/>
            <a:chExt cx="12192000" cy="6858000"/>
          </a:xfrm>
        </p:grpSpPr>
        <p:sp>
          <p:nvSpPr>
            <p:cNvPr id="8"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a:spLocks noChangeArrowheads="1"/>
            </p:cNvSpPr>
            <p:nvPr/>
          </p:nvSpPr>
          <p:spPr bwMode="auto">
            <a:xfrm rot="10371525">
              <a:off x="264584" y="4438650"/>
              <a:ext cx="3299883" cy="439738"/>
            </a:xfrm>
            <a:custGeom>
              <a:avLst/>
              <a:gdLst>
                <a:gd name="T0" fmla="*/ 2147483646 w 10000"/>
                <a:gd name="T1" fmla="*/ 1453558489 h 5291"/>
                <a:gd name="T2" fmla="*/ 2147483646 w 10000"/>
                <a:gd name="T3" fmla="*/ 2147483646 h 5291"/>
                <a:gd name="T4" fmla="*/ 2147483646 w 10000"/>
                <a:gd name="T5" fmla="*/ 0 h 5291"/>
                <a:gd name="T6" fmla="*/ 2147483646 w 10000"/>
                <a:gd name="T7" fmla="*/ 117114422 h 5291"/>
                <a:gd name="T8" fmla="*/ 2147483646 w 10000"/>
                <a:gd name="T9" fmla="*/ 229628507 h 5291"/>
                <a:gd name="T10" fmla="*/ 2147483646 w 10000"/>
                <a:gd name="T11" fmla="*/ 338702730 h 5291"/>
                <a:gd name="T12" fmla="*/ 2147483646 w 10000"/>
                <a:gd name="T13" fmla="*/ 432276749 h 5291"/>
                <a:gd name="T14" fmla="*/ 2147483646 w 10000"/>
                <a:gd name="T15" fmla="*/ 526424148 h 5291"/>
                <a:gd name="T16" fmla="*/ 2147483646 w 10000"/>
                <a:gd name="T17" fmla="*/ 614831599 h 5291"/>
                <a:gd name="T18" fmla="*/ 2147483646 w 10000"/>
                <a:gd name="T19" fmla="*/ 690038931 h 5291"/>
                <a:gd name="T20" fmla="*/ 2147483646 w 10000"/>
                <a:gd name="T21" fmla="*/ 760646093 h 5291"/>
                <a:gd name="T22" fmla="*/ 2147483646 w 10000"/>
                <a:gd name="T23" fmla="*/ 826666633 h 5291"/>
                <a:gd name="T24" fmla="*/ 2147483646 w 10000"/>
                <a:gd name="T25" fmla="*/ 882927166 h 5291"/>
                <a:gd name="T26" fmla="*/ 2147483646 w 10000"/>
                <a:gd name="T27" fmla="*/ 939187617 h 5291"/>
                <a:gd name="T28" fmla="*/ 2147483646 w 10000"/>
                <a:gd name="T29" fmla="*/ 986834654 h 5291"/>
                <a:gd name="T30" fmla="*/ 2147483646 w 10000"/>
                <a:gd name="T31" fmla="*/ 1024148223 h 5291"/>
                <a:gd name="T32" fmla="*/ 2147483646 w 10000"/>
                <a:gd name="T33" fmla="*/ 1062042070 h 5291"/>
                <a:gd name="T34" fmla="*/ 2147483646 w 10000"/>
                <a:gd name="T35" fmla="*/ 1094188987 h 5291"/>
                <a:gd name="T36" fmla="*/ 2147483646 w 10000"/>
                <a:gd name="T37" fmla="*/ 1118295622 h 5291"/>
                <a:gd name="T38" fmla="*/ 2147483646 w 10000"/>
                <a:gd name="T39" fmla="*/ 1136669207 h 5291"/>
                <a:gd name="T40" fmla="*/ 2147483646 w 10000"/>
                <a:gd name="T41" fmla="*/ 1155616172 h 5291"/>
                <a:gd name="T42" fmla="*/ 2147483646 w 10000"/>
                <a:gd name="T43" fmla="*/ 1164796066 h 5291"/>
                <a:gd name="T44" fmla="*/ 2147483646 w 10000"/>
                <a:gd name="T45" fmla="*/ 1174556155 h 5291"/>
                <a:gd name="T46" fmla="*/ 2147483646 w 10000"/>
                <a:gd name="T47" fmla="*/ 1178576213 h 5291"/>
                <a:gd name="T48" fmla="*/ 2147483646 w 10000"/>
                <a:gd name="T49" fmla="*/ 1174556155 h 5291"/>
                <a:gd name="T50" fmla="*/ 2147483646 w 10000"/>
                <a:gd name="T51" fmla="*/ 1174556155 h 5291"/>
                <a:gd name="T52" fmla="*/ 2147483646 w 10000"/>
                <a:gd name="T53" fmla="*/ 1164796066 h 5291"/>
                <a:gd name="T54" fmla="*/ 2147483646 w 10000"/>
                <a:gd name="T55" fmla="*/ 1150449437 h 5291"/>
                <a:gd name="T56" fmla="*/ 2147483646 w 10000"/>
                <a:gd name="T57" fmla="*/ 1136669207 h 5291"/>
                <a:gd name="T58" fmla="*/ 2147483646 w 10000"/>
                <a:gd name="T59" fmla="*/ 1122315763 h 5291"/>
                <a:gd name="T60" fmla="*/ 2147483646 w 10000"/>
                <a:gd name="T61" fmla="*/ 1099355638 h 5291"/>
                <a:gd name="T62" fmla="*/ 2147483646 w 10000"/>
                <a:gd name="T63" fmla="*/ 1075242022 h 5291"/>
                <a:gd name="T64" fmla="*/ 2147483646 w 10000"/>
                <a:gd name="T65" fmla="*/ 1052281980 h 5291"/>
                <a:gd name="T66" fmla="*/ 0 w 10000"/>
                <a:gd name="T67" fmla="*/ 990854712 h 5291"/>
                <a:gd name="T68" fmla="*/ 2147483646 w 10000"/>
                <a:gd name="T69" fmla="*/ 1453558489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5" name="Freeform 5"/>
            <p:cNvSpPr>
              <a:spLocks noChangeArrowheads="1"/>
            </p:cNvSpPr>
            <p:nvPr/>
          </p:nvSpPr>
          <p:spPr bwMode="auto">
            <a:xfrm rot="10800000">
              <a:off x="459317" y="320675"/>
              <a:ext cx="11277600" cy="4533900"/>
            </a:xfrm>
            <a:custGeom>
              <a:avLst/>
              <a:gdLst>
                <a:gd name="T0" fmla="*/ 0 w 7104"/>
                <a:gd name="T1" fmla="*/ 0 h 2856"/>
                <a:gd name="T2" fmla="*/ 0 w 7104"/>
                <a:gd name="T3" fmla="*/ 2147483646 h 2856"/>
                <a:gd name="T4" fmla="*/ 2147483646 w 7104"/>
                <a:gd name="T5" fmla="*/ 2147483646 h 2856"/>
                <a:gd name="T6" fmla="*/ 2147483646 w 7104"/>
                <a:gd name="T7" fmla="*/ 2147483646 h 2856"/>
                <a:gd name="T8" fmla="*/ 2147483646 w 7104"/>
                <a:gd name="T9" fmla="*/ 2147483646 h 2856"/>
                <a:gd name="T10" fmla="*/ 2147483646 w 7104"/>
                <a:gd name="T11" fmla="*/ 2147483646 h 2856"/>
                <a:gd name="T12" fmla="*/ 2147483646 w 7104"/>
                <a:gd name="T13" fmla="*/ 2147483646 h 2856"/>
                <a:gd name="T14" fmla="*/ 2147483646 w 7104"/>
                <a:gd name="T15" fmla="*/ 2147483646 h 2856"/>
                <a:gd name="T16" fmla="*/ 2147483646 w 7104"/>
                <a:gd name="T17" fmla="*/ 2147483646 h 2856"/>
                <a:gd name="T18" fmla="*/ 2147483646 w 7104"/>
                <a:gd name="T19" fmla="*/ 2147483646 h 2856"/>
                <a:gd name="T20" fmla="*/ 2147483646 w 7104"/>
                <a:gd name="T21" fmla="*/ 2147483646 h 2856"/>
                <a:gd name="T22" fmla="*/ 2147483646 w 7104"/>
                <a:gd name="T23" fmla="*/ 2147483646 h 2856"/>
                <a:gd name="T24" fmla="*/ 2147483646 w 7104"/>
                <a:gd name="T25" fmla="*/ 2147483646 h 2856"/>
                <a:gd name="T26" fmla="*/ 2147483646 w 7104"/>
                <a:gd name="T27" fmla="*/ 2147483646 h 2856"/>
                <a:gd name="T28" fmla="*/ 2147483646 w 7104"/>
                <a:gd name="T29" fmla="*/ 2147483646 h 2856"/>
                <a:gd name="T30" fmla="*/ 2147483646 w 7104"/>
                <a:gd name="T31" fmla="*/ 2147483646 h 2856"/>
                <a:gd name="T32" fmla="*/ 2147483646 w 7104"/>
                <a:gd name="T33" fmla="*/ 2147483646 h 2856"/>
                <a:gd name="T34" fmla="*/ 2147483646 w 7104"/>
                <a:gd name="T35" fmla="*/ 2147483646 h 2856"/>
                <a:gd name="T36" fmla="*/ 2147483646 w 7104"/>
                <a:gd name="T37" fmla="*/ 2147483646 h 2856"/>
                <a:gd name="T38" fmla="*/ 2147483646 w 7104"/>
                <a:gd name="T39" fmla="*/ 2147483646 h 2856"/>
                <a:gd name="T40" fmla="*/ 2147483646 w 7104"/>
                <a:gd name="T41" fmla="*/ 2147483646 h 2856"/>
                <a:gd name="T42" fmla="*/ 2147483646 w 7104"/>
                <a:gd name="T43" fmla="*/ 2147483646 h 2856"/>
                <a:gd name="T44" fmla="*/ 2147483646 w 7104"/>
                <a:gd name="T45" fmla="*/ 2147483646 h 2856"/>
                <a:gd name="T46" fmla="*/ 2147483646 w 7104"/>
                <a:gd name="T47" fmla="*/ 2147483646 h 2856"/>
                <a:gd name="T48" fmla="*/ 2147483646 w 7104"/>
                <a:gd name="T49" fmla="*/ 2147483646 h 2856"/>
                <a:gd name="T50" fmla="*/ 2147483646 w 7104"/>
                <a:gd name="T51" fmla="*/ 2147483646 h 2856"/>
                <a:gd name="T52" fmla="*/ 2147483646 w 7104"/>
                <a:gd name="T53" fmla="*/ 2147483646 h 2856"/>
                <a:gd name="T54" fmla="*/ 2147483646 w 7104"/>
                <a:gd name="T55" fmla="*/ 2147483646 h 2856"/>
                <a:gd name="T56" fmla="*/ 2147483646 w 7104"/>
                <a:gd name="T57" fmla="*/ 2147483646 h 2856"/>
                <a:gd name="T58" fmla="*/ 2147483646 w 7104"/>
                <a:gd name="T59" fmla="*/ 2147483646 h 2856"/>
                <a:gd name="T60" fmla="*/ 2147483646 w 7104"/>
                <a:gd name="T61" fmla="*/ 2147483646 h 2856"/>
                <a:gd name="T62" fmla="*/ 2147483646 w 7104"/>
                <a:gd name="T63" fmla="*/ 2147483646 h 2856"/>
                <a:gd name="T64" fmla="*/ 2147483646 w 7104"/>
                <a:gd name="T65" fmla="*/ 2147483646 h 2856"/>
                <a:gd name="T66" fmla="*/ 2147483646 w 7104"/>
                <a:gd name="T67" fmla="*/ 2147483646 h 2856"/>
                <a:gd name="T68" fmla="*/ 2147483646 w 7104"/>
                <a:gd name="T69" fmla="*/ 2147483646 h 2856"/>
                <a:gd name="T70" fmla="*/ 2147483646 w 7104"/>
                <a:gd name="T71" fmla="*/ 2147483646 h 2856"/>
                <a:gd name="T72" fmla="*/ 2147483646 w 7104"/>
                <a:gd name="T73" fmla="*/ 2147483646 h 2856"/>
                <a:gd name="T74" fmla="*/ 2147483646 w 7104"/>
                <a:gd name="T75" fmla="*/ 2147483646 h 2856"/>
                <a:gd name="T76" fmla="*/ 2147483646 w 7104"/>
                <a:gd name="T77" fmla="*/ 2147483646 h 2856"/>
                <a:gd name="T78" fmla="*/ 2147483646 w 7104"/>
                <a:gd name="T79" fmla="*/ 2147483646 h 2856"/>
                <a:gd name="T80" fmla="*/ 2147483646 w 7104"/>
                <a:gd name="T81" fmla="*/ 2147483646 h 2856"/>
                <a:gd name="T82" fmla="*/ 2147483646 w 7104"/>
                <a:gd name="T83" fmla="*/ 2147483646 h 2856"/>
                <a:gd name="T84" fmla="*/ 2147483646 w 7104"/>
                <a:gd name="T85" fmla="*/ 2147483646 h 2856"/>
                <a:gd name="T86" fmla="*/ 2147483646 w 7104"/>
                <a:gd name="T87" fmla="*/ 2147483646 h 2856"/>
                <a:gd name="T88" fmla="*/ 2147483646 w 7104"/>
                <a:gd name="T89" fmla="*/ 2147483646 h 2856"/>
                <a:gd name="T90" fmla="*/ 2147483646 w 7104"/>
                <a:gd name="T91" fmla="*/ 2147483646 h 2856"/>
                <a:gd name="T92" fmla="*/ 2147483646 w 7104"/>
                <a:gd name="T93" fmla="*/ 2147483646 h 2856"/>
                <a:gd name="T94" fmla="*/ 2147483646 w 7104"/>
                <a:gd name="T95" fmla="*/ 2147483646 h 2856"/>
                <a:gd name="T96" fmla="*/ 0 w 7104"/>
                <a:gd name="T97" fmla="*/ 0 h 28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6" name="Freeform 5"/>
            <p:cNvSpPr>
              <a:spLocks noEditPoints="1" noChangeArrowheads="1"/>
            </p:cNvSpPr>
            <p:nvPr/>
          </p:nvSpPr>
          <p:spPr bwMode="auto">
            <a:xfrm>
              <a:off x="0" y="1588"/>
              <a:ext cx="12192000" cy="6856412"/>
            </a:xfrm>
            <a:custGeom>
              <a:avLst/>
              <a:gdLst>
                <a:gd name="T0" fmla="*/ 0 w 15356"/>
                <a:gd name="T1" fmla="*/ 0 h 8638"/>
                <a:gd name="T2" fmla="*/ 0 w 15356"/>
                <a:gd name="T3" fmla="*/ 2147483646 h 8638"/>
                <a:gd name="T4" fmla="*/ 2147483646 w 15356"/>
                <a:gd name="T5" fmla="*/ 2147483646 h 8638"/>
                <a:gd name="T6" fmla="*/ 2147483646 w 15356"/>
                <a:gd name="T7" fmla="*/ 0 h 8638"/>
                <a:gd name="T8" fmla="*/ 0 w 15356"/>
                <a:gd name="T9" fmla="*/ 0 h 8638"/>
                <a:gd name="T10" fmla="*/ 2147483646 w 15356"/>
                <a:gd name="T11" fmla="*/ 2147483646 h 8638"/>
                <a:gd name="T12" fmla="*/ 2147483646 w 15356"/>
                <a:gd name="T13" fmla="*/ 2147483646 h 8638"/>
                <a:gd name="T14" fmla="*/ 2147483646 w 15356"/>
                <a:gd name="T15" fmla="*/ 2147483646 h 8638"/>
                <a:gd name="T16" fmla="*/ 2147483646 w 15356"/>
                <a:gd name="T17" fmla="*/ 2147483646 h 8638"/>
                <a:gd name="T18" fmla="*/ 2147483646 w 15356"/>
                <a:gd name="T19" fmla="*/ 2147483646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sp>
        <p:nvSpPr>
          <p:cNvPr id="2" name="Title 1"/>
          <p:cNvSpPr>
            <a:spLocks noGrp="1"/>
          </p:cNvSpPr>
          <p:nvPr>
            <p:ph type="title"/>
          </p:nvPr>
        </p:nvSpPr>
        <p:spPr>
          <a:xfrm>
            <a:off x="866217" y="4969927"/>
            <a:ext cx="6619244" cy="566738"/>
          </a:xfrm>
        </p:spPr>
        <p:txBody>
          <a:bodyPr anchor="b">
            <a:normAutofit/>
          </a:bodyPr>
          <a:lstStyle>
            <a:lvl1pPr algn="l">
              <a:defRPr sz="1800" b="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866217" y="685800"/>
            <a:ext cx="6619244" cy="3429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marR="0" lvl="0" indent="0" algn="ctr" defTabSz="342900" rtl="0" eaLnBrk="0" fontAlgn="base" latinLnBrk="0" hangingPunct="0">
              <a:lnSpc>
                <a:spcPct val="100000"/>
              </a:lnSpc>
              <a:spcBef>
                <a:spcPts val="750"/>
              </a:spcBef>
              <a:spcAft>
                <a:spcPct val="0"/>
              </a:spcAft>
              <a:buClr>
                <a:schemeClr val="accent1"/>
              </a:buClr>
              <a:buSzPct val="80000"/>
              <a:buFont typeface="Wingdings 3" panose="05040102010807070707" pitchFamily="18" charset="2"/>
              <a:buNone/>
              <a:defRPr/>
            </a:pPr>
            <a:r>
              <a:rPr kumimoji="0" lang="zh-CN" altLang="en-US" sz="1200" b="0" i="0" u="none" strike="noStrike" kern="1200" cap="none" spc="0" normalizeH="0" baseline="0" noProof="0">
                <a:ln>
                  <a:noFill/>
                </a:ln>
                <a:solidFill>
                  <a:srgbClr val="404040"/>
                </a:solidFill>
                <a:effectLst/>
                <a:uLnTx/>
                <a:uFillTx/>
                <a:latin typeface="微软雅黑" panose="020B0503020204020204" pitchFamily="34" charset="-122"/>
                <a:ea typeface="微软雅黑" panose="020B0503020204020204" pitchFamily="34" charset="-122"/>
                <a:cs typeface="+mn-cs"/>
              </a:rPr>
              <a:t>单击图标添加图片</a:t>
            </a:r>
            <a:endParaRPr kumimoji="0" lang="en-US" sz="12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4" name="Text Placeholder 3"/>
          <p:cNvSpPr>
            <a:spLocks noGrp="1"/>
          </p:cNvSpPr>
          <p:nvPr>
            <p:ph type="body" sz="half" idx="2"/>
          </p:nvPr>
        </p:nvSpPr>
        <p:spPr>
          <a:xfrm>
            <a:off x="866215" y="5536665"/>
            <a:ext cx="6619244" cy="493712"/>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18" name="Date Placeholder 4"/>
          <p:cNvSpPr>
            <a:spLocks noGrp="1"/>
          </p:cNvSpPr>
          <p:nvPr>
            <p:ph type="dt" sz="half" idx="12"/>
          </p:nvPr>
        </p:nvSpPr>
        <p:spPr>
          <a:xfrm>
            <a:off x="798988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A3019D7-E85F-4A6B-BFB3-7ACB65F2AC2F}"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19" name="Footer Placeholder 5"/>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p:cSld name="标题和描述">
    <p:bg>
      <p:bgPr>
        <a:solidFill>
          <a:schemeClr val="bg1"/>
        </a:solidFill>
        <a:effectLst/>
      </p:bgPr>
    </p:bg>
    <p:spTree>
      <p:nvGrpSpPr>
        <p:cNvPr id="1" name=""/>
        <p:cNvGrpSpPr/>
        <p:nvPr/>
      </p:nvGrpSpPr>
      <p:grpSpPr>
        <a:xfrm>
          <a:off x="0" y="0"/>
          <a:ext cx="0" cy="0"/>
          <a:chOff x="0" y="0"/>
          <a:chExt cx="0" cy="0"/>
        </a:xfrm>
      </p:grpSpPr>
      <p:grpSp>
        <p:nvGrpSpPr>
          <p:cNvPr id="15362" name="Group 6"/>
          <p:cNvGrpSpPr/>
          <p:nvPr/>
        </p:nvGrpSpPr>
        <p:grpSpPr>
          <a:xfrm>
            <a:off x="0" y="0"/>
            <a:ext cx="9144000" cy="6858000"/>
            <a:chOff x="0" y="0"/>
            <a:chExt cx="12192000" cy="6858000"/>
          </a:xfrm>
        </p:grpSpPr>
        <p:sp>
          <p:nvSpPr>
            <p:cNvPr id="3"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a:spLocks noChangeArrowheads="1"/>
            </p:cNvSpPr>
            <p:nvPr/>
          </p:nvSpPr>
          <p:spPr bwMode="auto">
            <a:xfrm rot="-589932">
              <a:off x="8492067" y="2714625"/>
              <a:ext cx="3297767" cy="441325"/>
            </a:xfrm>
            <a:custGeom>
              <a:avLst/>
              <a:gdLst>
                <a:gd name="T0" fmla="*/ 2147483646 w 10000"/>
                <a:gd name="T1" fmla="*/ 1469349674 h 5291"/>
                <a:gd name="T2" fmla="*/ 2147483646 w 10000"/>
                <a:gd name="T3" fmla="*/ 2147483646 h 5291"/>
                <a:gd name="T4" fmla="*/ 2147483646 w 10000"/>
                <a:gd name="T5" fmla="*/ 0 h 5291"/>
                <a:gd name="T6" fmla="*/ 2147483646 w 10000"/>
                <a:gd name="T7" fmla="*/ 118385619 h 5291"/>
                <a:gd name="T8" fmla="*/ 2147483646 w 10000"/>
                <a:gd name="T9" fmla="*/ 232123771 h 5291"/>
                <a:gd name="T10" fmla="*/ 2147483646 w 10000"/>
                <a:gd name="T11" fmla="*/ 342383288 h 5291"/>
                <a:gd name="T12" fmla="*/ 2147483646 w 10000"/>
                <a:gd name="T13" fmla="*/ 436974892 h 5291"/>
                <a:gd name="T14" fmla="*/ 2147483646 w 10000"/>
                <a:gd name="T15" fmla="*/ 532144030 h 5291"/>
                <a:gd name="T16" fmla="*/ 2147483646 w 10000"/>
                <a:gd name="T17" fmla="*/ 621517639 h 5291"/>
                <a:gd name="T18" fmla="*/ 2147483646 w 10000"/>
                <a:gd name="T19" fmla="*/ 697533222 h 5291"/>
                <a:gd name="T20" fmla="*/ 2147483646 w 10000"/>
                <a:gd name="T21" fmla="*/ 768915268 h 5291"/>
                <a:gd name="T22" fmla="*/ 2147483646 w 10000"/>
                <a:gd name="T23" fmla="*/ 835649847 h 5291"/>
                <a:gd name="T24" fmla="*/ 2147483646 w 10000"/>
                <a:gd name="T25" fmla="*/ 892518881 h 5291"/>
                <a:gd name="T26" fmla="*/ 2147483646 w 10000"/>
                <a:gd name="T27" fmla="*/ 949394922 h 5291"/>
                <a:gd name="T28" fmla="*/ 2147483646 w 10000"/>
                <a:gd name="T29" fmla="*/ 997560404 h 5291"/>
                <a:gd name="T30" fmla="*/ 2147483646 w 10000"/>
                <a:gd name="T31" fmla="*/ 1035275966 h 5291"/>
                <a:gd name="T32" fmla="*/ 2147483646 w 10000"/>
                <a:gd name="T33" fmla="*/ 1073575986 h 5291"/>
                <a:gd name="T34" fmla="*/ 2147483646 w 10000"/>
                <a:gd name="T35" fmla="*/ 1106073638 h 5291"/>
                <a:gd name="T36" fmla="*/ 2147483646 w 10000"/>
                <a:gd name="T37" fmla="*/ 1130452027 h 5291"/>
                <a:gd name="T38" fmla="*/ 2147483646 w 10000"/>
                <a:gd name="T39" fmla="*/ 1149021125 h 5291"/>
                <a:gd name="T40" fmla="*/ 2147483646 w 10000"/>
                <a:gd name="T41" fmla="*/ 1168167590 h 5291"/>
                <a:gd name="T42" fmla="*/ 2147483646 w 10000"/>
                <a:gd name="T43" fmla="*/ 1177455600 h 5291"/>
                <a:gd name="T44" fmla="*/ 2147483646 w 10000"/>
                <a:gd name="T45" fmla="*/ 1187321145 h 5291"/>
                <a:gd name="T46" fmla="*/ 2147483646 w 10000"/>
                <a:gd name="T47" fmla="*/ 1191384154 h 5291"/>
                <a:gd name="T48" fmla="*/ 2147483646 w 10000"/>
                <a:gd name="T49" fmla="*/ 1187321145 h 5291"/>
                <a:gd name="T50" fmla="*/ 2147483646 w 10000"/>
                <a:gd name="T51" fmla="*/ 1187321145 h 5291"/>
                <a:gd name="T52" fmla="*/ 2147483646 w 10000"/>
                <a:gd name="T53" fmla="*/ 1177455600 h 5291"/>
                <a:gd name="T54" fmla="*/ 2147483646 w 10000"/>
                <a:gd name="T55" fmla="*/ 1162949679 h 5291"/>
                <a:gd name="T56" fmla="*/ 2147483646 w 10000"/>
                <a:gd name="T57" fmla="*/ 1149021125 h 5291"/>
                <a:gd name="T58" fmla="*/ 2147483646 w 10000"/>
                <a:gd name="T59" fmla="*/ 1134515120 h 5291"/>
                <a:gd name="T60" fmla="*/ 2147483646 w 10000"/>
                <a:gd name="T61" fmla="*/ 1111298556 h 5291"/>
                <a:gd name="T62" fmla="*/ 2147483646 w 10000"/>
                <a:gd name="T63" fmla="*/ 1086927089 h 5291"/>
                <a:gd name="T64" fmla="*/ 2147483646 w 10000"/>
                <a:gd name="T65" fmla="*/ 1063710525 h 5291"/>
                <a:gd name="T66" fmla="*/ 0 w 10000"/>
                <a:gd name="T67" fmla="*/ 1001623496 h 5291"/>
                <a:gd name="T68" fmla="*/ 2147483646 w 10000"/>
                <a:gd name="T69" fmla="*/ 1469349674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5" name="Freeform 5"/>
            <p:cNvSpPr>
              <a:spLocks noChangeArrowheads="1"/>
            </p:cNvSpPr>
            <p:nvPr/>
          </p:nvSpPr>
          <p:spPr bwMode="auto">
            <a:xfrm>
              <a:off x="455084" y="2801938"/>
              <a:ext cx="11277600" cy="3602037"/>
            </a:xfrm>
            <a:custGeom>
              <a:avLst/>
              <a:gdLst>
                <a:gd name="T0" fmla="*/ 0 w 10000"/>
                <a:gd name="T1" fmla="*/ 0 h 7946"/>
                <a:gd name="T2" fmla="*/ 0 w 10000"/>
                <a:gd name="T3" fmla="*/ 2147483646 h 7946"/>
                <a:gd name="T4" fmla="*/ 2147483646 w 10000"/>
                <a:gd name="T5" fmla="*/ 2147483646 h 7946"/>
                <a:gd name="T6" fmla="*/ 2147483646 w 10000"/>
                <a:gd name="T7" fmla="*/ 372560600 h 7946"/>
                <a:gd name="T8" fmla="*/ 2147483646 w 10000"/>
                <a:gd name="T9" fmla="*/ 2147483646 h 7946"/>
                <a:gd name="T10" fmla="*/ 2147483646 w 10000"/>
                <a:gd name="T11" fmla="*/ 2147483646 h 7946"/>
                <a:gd name="T12" fmla="*/ 2147483646 w 10000"/>
                <a:gd name="T13" fmla="*/ 2147483646 h 7946"/>
                <a:gd name="T14" fmla="*/ 2147483646 w 10000"/>
                <a:gd name="T15" fmla="*/ 2147483646 h 7946"/>
                <a:gd name="T16" fmla="*/ 2147483646 w 10000"/>
                <a:gd name="T17" fmla="*/ 2147483646 h 7946"/>
                <a:gd name="T18" fmla="*/ 2147483646 w 10000"/>
                <a:gd name="T19" fmla="*/ 2147483646 h 7946"/>
                <a:gd name="T20" fmla="*/ 2147483646 w 10000"/>
                <a:gd name="T21" fmla="*/ 2147483646 h 7946"/>
                <a:gd name="T22" fmla="*/ 2147483646 w 10000"/>
                <a:gd name="T23" fmla="*/ 2147483646 h 7946"/>
                <a:gd name="T24" fmla="*/ 2147483646 w 10000"/>
                <a:gd name="T25" fmla="*/ 2147483646 h 7946"/>
                <a:gd name="T26" fmla="*/ 2147483646 w 10000"/>
                <a:gd name="T27" fmla="*/ 2147483646 h 7946"/>
                <a:gd name="T28" fmla="*/ 2147483646 w 10000"/>
                <a:gd name="T29" fmla="*/ 2147483646 h 7946"/>
                <a:gd name="T30" fmla="*/ 2147483646 w 10000"/>
                <a:gd name="T31" fmla="*/ 2147483646 h 7946"/>
                <a:gd name="T32" fmla="*/ 2147483646 w 10000"/>
                <a:gd name="T33" fmla="*/ 2147483646 h 7946"/>
                <a:gd name="T34" fmla="*/ 2147483646 w 10000"/>
                <a:gd name="T35" fmla="*/ 2147483646 h 7946"/>
                <a:gd name="T36" fmla="*/ 2147483646 w 10000"/>
                <a:gd name="T37" fmla="*/ 2147483646 h 7946"/>
                <a:gd name="T38" fmla="*/ 2147483646 w 10000"/>
                <a:gd name="T39" fmla="*/ 2147483646 h 7946"/>
                <a:gd name="T40" fmla="*/ 2147483646 w 10000"/>
                <a:gd name="T41" fmla="*/ 2147483646 h 7946"/>
                <a:gd name="T42" fmla="*/ 2147483646 w 10000"/>
                <a:gd name="T43" fmla="*/ 2147483646 h 7946"/>
                <a:gd name="T44" fmla="*/ 2147483646 w 10000"/>
                <a:gd name="T45" fmla="*/ 2147483646 h 7946"/>
                <a:gd name="T46" fmla="*/ 2147483646 w 10000"/>
                <a:gd name="T47" fmla="*/ 2147483646 h 7946"/>
                <a:gd name="T48" fmla="*/ 2147483646 w 10000"/>
                <a:gd name="T49" fmla="*/ 2147483646 h 7946"/>
                <a:gd name="T50" fmla="*/ 2147483646 w 10000"/>
                <a:gd name="T51" fmla="*/ 2147483646 h 7946"/>
                <a:gd name="T52" fmla="*/ 2147483646 w 10000"/>
                <a:gd name="T53" fmla="*/ 2147483646 h 7946"/>
                <a:gd name="T54" fmla="*/ 2147483646 w 10000"/>
                <a:gd name="T55" fmla="*/ 2147483646 h 7946"/>
                <a:gd name="T56" fmla="*/ 2147483646 w 10000"/>
                <a:gd name="T57" fmla="*/ 2147483646 h 7946"/>
                <a:gd name="T58" fmla="*/ 2147483646 w 10000"/>
                <a:gd name="T59" fmla="*/ 2147483646 h 7946"/>
                <a:gd name="T60" fmla="*/ 2147483646 w 10000"/>
                <a:gd name="T61" fmla="*/ 2147483646 h 7946"/>
                <a:gd name="T62" fmla="*/ 2147483646 w 10000"/>
                <a:gd name="T63" fmla="*/ 2147483646 h 7946"/>
                <a:gd name="T64" fmla="*/ 2147483646 w 10000"/>
                <a:gd name="T65" fmla="*/ 2147483646 h 7946"/>
                <a:gd name="T66" fmla="*/ 2147483646 w 10000"/>
                <a:gd name="T67" fmla="*/ 2147483646 h 7946"/>
                <a:gd name="T68" fmla="*/ 2147483646 w 10000"/>
                <a:gd name="T69" fmla="*/ 2147483646 h 7946"/>
                <a:gd name="T70" fmla="*/ 2147483646 w 10000"/>
                <a:gd name="T71" fmla="*/ 2147483646 h 7946"/>
                <a:gd name="T72" fmla="*/ 2147483646 w 10000"/>
                <a:gd name="T73" fmla="*/ 2147483646 h 7946"/>
                <a:gd name="T74" fmla="*/ 2147483646 w 10000"/>
                <a:gd name="T75" fmla="*/ 2147483646 h 7946"/>
                <a:gd name="T76" fmla="*/ 2147483646 w 10000"/>
                <a:gd name="T77" fmla="*/ 2147483646 h 7946"/>
                <a:gd name="T78" fmla="*/ 2147483646 w 10000"/>
                <a:gd name="T79" fmla="*/ 2147483646 h 7946"/>
                <a:gd name="T80" fmla="*/ 2147483646 w 10000"/>
                <a:gd name="T81" fmla="*/ 2147483646 h 7946"/>
                <a:gd name="T82" fmla="*/ 2147483646 w 10000"/>
                <a:gd name="T83" fmla="*/ 2147483646 h 7946"/>
                <a:gd name="T84" fmla="*/ 2147483646 w 10000"/>
                <a:gd name="T85" fmla="*/ 2147483646 h 7946"/>
                <a:gd name="T86" fmla="*/ 2147483646 w 10000"/>
                <a:gd name="T87" fmla="*/ 2147483646 h 7946"/>
                <a:gd name="T88" fmla="*/ 2147483646 w 10000"/>
                <a:gd name="T89" fmla="*/ 2147483646 h 7946"/>
                <a:gd name="T90" fmla="*/ 2147483646 w 10000"/>
                <a:gd name="T91" fmla="*/ 2147483646 h 7946"/>
                <a:gd name="T92" fmla="*/ 2147483646 w 10000"/>
                <a:gd name="T93" fmla="*/ 2147483646 h 7946"/>
                <a:gd name="T94" fmla="*/ 2147483646 w 10000"/>
                <a:gd name="T95" fmla="*/ 1956303195 h 7946"/>
                <a:gd name="T96" fmla="*/ 0 w 10000"/>
                <a:gd name="T97" fmla="*/ 0 h 79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00" h="7946">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6" name="Freeform 5"/>
            <p:cNvSpPr>
              <a:spLocks noEditPoints="1" noChangeArrowheads="1"/>
            </p:cNvSpPr>
            <p:nvPr/>
          </p:nvSpPr>
          <p:spPr bwMode="auto">
            <a:xfrm>
              <a:off x="0" y="1588"/>
              <a:ext cx="12192000" cy="6856412"/>
            </a:xfrm>
            <a:custGeom>
              <a:avLst/>
              <a:gdLst>
                <a:gd name="T0" fmla="*/ 0 w 15356"/>
                <a:gd name="T1" fmla="*/ 0 h 8638"/>
                <a:gd name="T2" fmla="*/ 0 w 15356"/>
                <a:gd name="T3" fmla="*/ 2147483646 h 8638"/>
                <a:gd name="T4" fmla="*/ 2147483646 w 15356"/>
                <a:gd name="T5" fmla="*/ 2147483646 h 8638"/>
                <a:gd name="T6" fmla="*/ 2147483646 w 15356"/>
                <a:gd name="T7" fmla="*/ 0 h 8638"/>
                <a:gd name="T8" fmla="*/ 0 w 15356"/>
                <a:gd name="T9" fmla="*/ 0 h 8638"/>
                <a:gd name="T10" fmla="*/ 2147483646 w 15356"/>
                <a:gd name="T11" fmla="*/ 2147483646 h 8638"/>
                <a:gd name="T12" fmla="*/ 2147483646 w 15356"/>
                <a:gd name="T13" fmla="*/ 2147483646 h 8638"/>
                <a:gd name="T14" fmla="*/ 2147483646 w 15356"/>
                <a:gd name="T15" fmla="*/ 2147483646 h 8638"/>
                <a:gd name="T16" fmla="*/ 2147483646 w 15356"/>
                <a:gd name="T17" fmla="*/ 2147483646 h 8638"/>
                <a:gd name="T18" fmla="*/ 2147483646 w 15356"/>
                <a:gd name="T19" fmla="*/ 2147483646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sp>
        <p:nvSpPr>
          <p:cNvPr id="2" name="Title 1"/>
          <p:cNvSpPr>
            <a:spLocks noGrp="1"/>
          </p:cNvSpPr>
          <p:nvPr>
            <p:ph type="title"/>
          </p:nvPr>
        </p:nvSpPr>
        <p:spPr>
          <a:xfrm>
            <a:off x="861598" y="1063417"/>
            <a:ext cx="6623862" cy="1372986"/>
          </a:xfrm>
        </p:spPr>
        <p:txBody>
          <a:bodyPr/>
          <a:lstStyle>
            <a:lvl1pPr>
              <a:defRPr sz="3000"/>
            </a:lvl1pPr>
          </a:lstStyle>
          <a:p>
            <a:r>
              <a:rPr lang="zh-CN" altLang="en-US" noProof="1"/>
              <a:t>单击此处编辑母版标题样式</a:t>
            </a:r>
            <a:endParaRPr lang="en-US" noProof="1"/>
          </a:p>
        </p:txBody>
      </p:sp>
      <p:sp>
        <p:nvSpPr>
          <p:cNvPr id="8" name="Text Placeholder 3"/>
          <p:cNvSpPr>
            <a:spLocks noGrp="1"/>
          </p:cNvSpPr>
          <p:nvPr>
            <p:ph type="body" sz="half" idx="2"/>
          </p:nvPr>
        </p:nvSpPr>
        <p:spPr>
          <a:xfrm>
            <a:off x="866217" y="3543300"/>
            <a:ext cx="6619244" cy="24765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17" name="Date Placeholder 3"/>
          <p:cNvSpPr>
            <a:spLocks noGrp="1"/>
          </p:cNvSpPr>
          <p:nvPr>
            <p:ph type="dt" sz="half" idx="12"/>
          </p:nvPr>
        </p:nvSpPr>
        <p:spPr>
          <a:xfrm>
            <a:off x="798988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9C72C1C-6BD7-4D97-842B-4BF7FEEC3802}"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18" name="Footer Placeholder 4"/>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p:cSld name="带描述的引言">
    <p:bg>
      <p:bgPr>
        <a:solidFill>
          <a:schemeClr val="bg1"/>
        </a:solidFill>
        <a:effectLst/>
      </p:bgPr>
    </p:bg>
    <p:spTree>
      <p:nvGrpSpPr>
        <p:cNvPr id="1" name=""/>
        <p:cNvGrpSpPr/>
        <p:nvPr/>
      </p:nvGrpSpPr>
      <p:grpSpPr>
        <a:xfrm>
          <a:off x="0" y="0"/>
          <a:ext cx="0" cy="0"/>
          <a:chOff x="0" y="0"/>
          <a:chExt cx="0" cy="0"/>
        </a:xfrm>
      </p:grpSpPr>
      <p:grpSp>
        <p:nvGrpSpPr>
          <p:cNvPr id="16386" name="Group 2"/>
          <p:cNvGrpSpPr/>
          <p:nvPr/>
        </p:nvGrpSpPr>
        <p:grpSpPr>
          <a:xfrm>
            <a:off x="0" y="0"/>
            <a:ext cx="9144000" cy="6858000"/>
            <a:chOff x="0" y="0"/>
            <a:chExt cx="12192000" cy="6858000"/>
          </a:xfrm>
        </p:grpSpPr>
        <p:sp>
          <p:nvSpPr>
            <p:cNvPr id="8"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 name="Freeform 5"/>
            <p:cNvSpPr>
              <a:spLocks noChangeArrowheads="1"/>
            </p:cNvSpPr>
            <p:nvPr/>
          </p:nvSpPr>
          <p:spPr bwMode="auto">
            <a:xfrm rot="-589932">
              <a:off x="8492067" y="4184650"/>
              <a:ext cx="3297767" cy="441325"/>
            </a:xfrm>
            <a:custGeom>
              <a:avLst/>
              <a:gdLst>
                <a:gd name="T0" fmla="*/ 2147483646 w 10000"/>
                <a:gd name="T1" fmla="*/ 1469349674 h 5291"/>
                <a:gd name="T2" fmla="*/ 2147483646 w 10000"/>
                <a:gd name="T3" fmla="*/ 2147483646 h 5291"/>
                <a:gd name="T4" fmla="*/ 2147483646 w 10000"/>
                <a:gd name="T5" fmla="*/ 0 h 5291"/>
                <a:gd name="T6" fmla="*/ 2147483646 w 10000"/>
                <a:gd name="T7" fmla="*/ 118385619 h 5291"/>
                <a:gd name="T8" fmla="*/ 2147483646 w 10000"/>
                <a:gd name="T9" fmla="*/ 232123771 h 5291"/>
                <a:gd name="T10" fmla="*/ 2147483646 w 10000"/>
                <a:gd name="T11" fmla="*/ 342383288 h 5291"/>
                <a:gd name="T12" fmla="*/ 2147483646 w 10000"/>
                <a:gd name="T13" fmla="*/ 436974892 h 5291"/>
                <a:gd name="T14" fmla="*/ 2147483646 w 10000"/>
                <a:gd name="T15" fmla="*/ 532144030 h 5291"/>
                <a:gd name="T16" fmla="*/ 2147483646 w 10000"/>
                <a:gd name="T17" fmla="*/ 621517639 h 5291"/>
                <a:gd name="T18" fmla="*/ 2147483646 w 10000"/>
                <a:gd name="T19" fmla="*/ 697533222 h 5291"/>
                <a:gd name="T20" fmla="*/ 2147483646 w 10000"/>
                <a:gd name="T21" fmla="*/ 768915268 h 5291"/>
                <a:gd name="T22" fmla="*/ 2147483646 w 10000"/>
                <a:gd name="T23" fmla="*/ 835649847 h 5291"/>
                <a:gd name="T24" fmla="*/ 2147483646 w 10000"/>
                <a:gd name="T25" fmla="*/ 892518881 h 5291"/>
                <a:gd name="T26" fmla="*/ 2147483646 w 10000"/>
                <a:gd name="T27" fmla="*/ 949394922 h 5291"/>
                <a:gd name="T28" fmla="*/ 2147483646 w 10000"/>
                <a:gd name="T29" fmla="*/ 997560404 h 5291"/>
                <a:gd name="T30" fmla="*/ 2147483646 w 10000"/>
                <a:gd name="T31" fmla="*/ 1035275966 h 5291"/>
                <a:gd name="T32" fmla="*/ 2147483646 w 10000"/>
                <a:gd name="T33" fmla="*/ 1073575986 h 5291"/>
                <a:gd name="T34" fmla="*/ 2147483646 w 10000"/>
                <a:gd name="T35" fmla="*/ 1106073638 h 5291"/>
                <a:gd name="T36" fmla="*/ 2147483646 w 10000"/>
                <a:gd name="T37" fmla="*/ 1130452027 h 5291"/>
                <a:gd name="T38" fmla="*/ 2147483646 w 10000"/>
                <a:gd name="T39" fmla="*/ 1149021125 h 5291"/>
                <a:gd name="T40" fmla="*/ 2147483646 w 10000"/>
                <a:gd name="T41" fmla="*/ 1168167590 h 5291"/>
                <a:gd name="T42" fmla="*/ 2147483646 w 10000"/>
                <a:gd name="T43" fmla="*/ 1177455600 h 5291"/>
                <a:gd name="T44" fmla="*/ 2147483646 w 10000"/>
                <a:gd name="T45" fmla="*/ 1187321145 h 5291"/>
                <a:gd name="T46" fmla="*/ 2147483646 w 10000"/>
                <a:gd name="T47" fmla="*/ 1191384154 h 5291"/>
                <a:gd name="T48" fmla="*/ 2147483646 w 10000"/>
                <a:gd name="T49" fmla="*/ 1187321145 h 5291"/>
                <a:gd name="T50" fmla="*/ 2147483646 w 10000"/>
                <a:gd name="T51" fmla="*/ 1187321145 h 5291"/>
                <a:gd name="T52" fmla="*/ 2147483646 w 10000"/>
                <a:gd name="T53" fmla="*/ 1177455600 h 5291"/>
                <a:gd name="T54" fmla="*/ 2147483646 w 10000"/>
                <a:gd name="T55" fmla="*/ 1162949679 h 5291"/>
                <a:gd name="T56" fmla="*/ 2147483646 w 10000"/>
                <a:gd name="T57" fmla="*/ 1149021125 h 5291"/>
                <a:gd name="T58" fmla="*/ 2147483646 w 10000"/>
                <a:gd name="T59" fmla="*/ 1134515120 h 5291"/>
                <a:gd name="T60" fmla="*/ 2147483646 w 10000"/>
                <a:gd name="T61" fmla="*/ 1111298556 h 5291"/>
                <a:gd name="T62" fmla="*/ 2147483646 w 10000"/>
                <a:gd name="T63" fmla="*/ 1086927089 h 5291"/>
                <a:gd name="T64" fmla="*/ 2147483646 w 10000"/>
                <a:gd name="T65" fmla="*/ 1063710525 h 5291"/>
                <a:gd name="T66" fmla="*/ 0 w 10000"/>
                <a:gd name="T67" fmla="*/ 1001623496 h 5291"/>
                <a:gd name="T68" fmla="*/ 2147483646 w 10000"/>
                <a:gd name="T69" fmla="*/ 1469349674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5" name="Freeform 5"/>
            <p:cNvSpPr>
              <a:spLocks noChangeArrowheads="1"/>
            </p:cNvSpPr>
            <p:nvPr/>
          </p:nvSpPr>
          <p:spPr bwMode="auto">
            <a:xfrm>
              <a:off x="455084" y="4241800"/>
              <a:ext cx="11277600" cy="2336800"/>
            </a:xfrm>
            <a:custGeom>
              <a:avLst/>
              <a:gdLst>
                <a:gd name="T0" fmla="*/ 0 w 10000"/>
                <a:gd name="T1" fmla="*/ 0 h 8000"/>
                <a:gd name="T2" fmla="*/ 0 w 10000"/>
                <a:gd name="T3" fmla="*/ 2147483646 h 8000"/>
                <a:gd name="T4" fmla="*/ 2147483646 w 10000"/>
                <a:gd name="T5" fmla="*/ 2147483646 h 8000"/>
                <a:gd name="T6" fmla="*/ 2147483646 w 10000"/>
                <a:gd name="T7" fmla="*/ 174484475 h 8000"/>
                <a:gd name="T8" fmla="*/ 2147483646 w 10000"/>
                <a:gd name="T9" fmla="*/ 2147483646 h 8000"/>
                <a:gd name="T10" fmla="*/ 2147483646 w 10000"/>
                <a:gd name="T11" fmla="*/ 2147483646 h 8000"/>
                <a:gd name="T12" fmla="*/ 2147483646 w 10000"/>
                <a:gd name="T13" fmla="*/ 2147483646 h 8000"/>
                <a:gd name="T14" fmla="*/ 2147483646 w 10000"/>
                <a:gd name="T15" fmla="*/ 2147483646 h 8000"/>
                <a:gd name="T16" fmla="*/ 2147483646 w 10000"/>
                <a:gd name="T17" fmla="*/ 2147483646 h 8000"/>
                <a:gd name="T18" fmla="*/ 2147483646 w 10000"/>
                <a:gd name="T19" fmla="*/ 2147483646 h 8000"/>
                <a:gd name="T20" fmla="*/ 2147483646 w 10000"/>
                <a:gd name="T21" fmla="*/ 2147483646 h 8000"/>
                <a:gd name="T22" fmla="*/ 2147483646 w 10000"/>
                <a:gd name="T23" fmla="*/ 2147483646 h 8000"/>
                <a:gd name="T24" fmla="*/ 2147483646 w 10000"/>
                <a:gd name="T25" fmla="*/ 2147483646 h 8000"/>
                <a:gd name="T26" fmla="*/ 2147483646 w 10000"/>
                <a:gd name="T27" fmla="*/ 2147483646 h 8000"/>
                <a:gd name="T28" fmla="*/ 2147483646 w 10000"/>
                <a:gd name="T29" fmla="*/ 2147483646 h 8000"/>
                <a:gd name="T30" fmla="*/ 2147483646 w 10000"/>
                <a:gd name="T31" fmla="*/ 2147483646 h 8000"/>
                <a:gd name="T32" fmla="*/ 2147483646 w 10000"/>
                <a:gd name="T33" fmla="*/ 2147483646 h 8000"/>
                <a:gd name="T34" fmla="*/ 2147483646 w 10000"/>
                <a:gd name="T35" fmla="*/ 2147483646 h 8000"/>
                <a:gd name="T36" fmla="*/ 2147483646 w 10000"/>
                <a:gd name="T37" fmla="*/ 2147483646 h 8000"/>
                <a:gd name="T38" fmla="*/ 2147483646 w 10000"/>
                <a:gd name="T39" fmla="*/ 2147483646 h 8000"/>
                <a:gd name="T40" fmla="*/ 2147483646 w 10000"/>
                <a:gd name="T41" fmla="*/ 2147483646 h 8000"/>
                <a:gd name="T42" fmla="*/ 2147483646 w 10000"/>
                <a:gd name="T43" fmla="*/ 2147483646 h 8000"/>
                <a:gd name="T44" fmla="*/ 2147483646 w 10000"/>
                <a:gd name="T45" fmla="*/ 2147483646 h 8000"/>
                <a:gd name="T46" fmla="*/ 2147483646 w 10000"/>
                <a:gd name="T47" fmla="*/ 2147483646 h 8000"/>
                <a:gd name="T48" fmla="*/ 2147483646 w 10000"/>
                <a:gd name="T49" fmla="*/ 2147483646 h 8000"/>
                <a:gd name="T50" fmla="*/ 2147483646 w 10000"/>
                <a:gd name="T51" fmla="*/ 2147483646 h 8000"/>
                <a:gd name="T52" fmla="*/ 2147483646 w 10000"/>
                <a:gd name="T53" fmla="*/ 2147483646 h 8000"/>
                <a:gd name="T54" fmla="*/ 2147483646 w 10000"/>
                <a:gd name="T55" fmla="*/ 2147483646 h 8000"/>
                <a:gd name="T56" fmla="*/ 2147483646 w 10000"/>
                <a:gd name="T57" fmla="*/ 2147483646 h 8000"/>
                <a:gd name="T58" fmla="*/ 2147483646 w 10000"/>
                <a:gd name="T59" fmla="*/ 2147483646 h 8000"/>
                <a:gd name="T60" fmla="*/ 2147483646 w 10000"/>
                <a:gd name="T61" fmla="*/ 2147483646 h 8000"/>
                <a:gd name="T62" fmla="*/ 2147483646 w 10000"/>
                <a:gd name="T63" fmla="*/ 2147483646 h 8000"/>
                <a:gd name="T64" fmla="*/ 2147483646 w 10000"/>
                <a:gd name="T65" fmla="*/ 2147483646 h 8000"/>
                <a:gd name="T66" fmla="*/ 2147483646 w 10000"/>
                <a:gd name="T67" fmla="*/ 2147483646 h 8000"/>
                <a:gd name="T68" fmla="*/ 2147483646 w 10000"/>
                <a:gd name="T69" fmla="*/ 2147483646 h 8000"/>
                <a:gd name="T70" fmla="*/ 2147483646 w 10000"/>
                <a:gd name="T71" fmla="*/ 2147483646 h 8000"/>
                <a:gd name="T72" fmla="*/ 2147483646 w 10000"/>
                <a:gd name="T73" fmla="*/ 2147483646 h 8000"/>
                <a:gd name="T74" fmla="*/ 2147483646 w 10000"/>
                <a:gd name="T75" fmla="*/ 2147483646 h 8000"/>
                <a:gd name="T76" fmla="*/ 2147483646 w 10000"/>
                <a:gd name="T77" fmla="*/ 2147483646 h 8000"/>
                <a:gd name="T78" fmla="*/ 2147483646 w 10000"/>
                <a:gd name="T79" fmla="*/ 2147483646 h 8000"/>
                <a:gd name="T80" fmla="*/ 2147483646 w 10000"/>
                <a:gd name="T81" fmla="*/ 2147483646 h 8000"/>
                <a:gd name="T82" fmla="*/ 2147483646 w 10000"/>
                <a:gd name="T83" fmla="*/ 2147483646 h 8000"/>
                <a:gd name="T84" fmla="*/ 2147483646 w 10000"/>
                <a:gd name="T85" fmla="*/ 2147483646 h 8000"/>
                <a:gd name="T86" fmla="*/ 2147483646 w 10000"/>
                <a:gd name="T87" fmla="*/ 2147483646 h 8000"/>
                <a:gd name="T88" fmla="*/ 2147483646 w 10000"/>
                <a:gd name="T89" fmla="*/ 2147483646 h 8000"/>
                <a:gd name="T90" fmla="*/ 2147483646 w 10000"/>
                <a:gd name="T91" fmla="*/ 2147483646 h 8000"/>
                <a:gd name="T92" fmla="*/ 2147483646 w 10000"/>
                <a:gd name="T93" fmla="*/ 2147483646 h 8000"/>
                <a:gd name="T94" fmla="*/ 2147483646 w 10000"/>
                <a:gd name="T95" fmla="*/ 872336203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6" name="Freeform 5"/>
            <p:cNvSpPr>
              <a:spLocks noEditPoints="1" noChangeArrowheads="1"/>
            </p:cNvSpPr>
            <p:nvPr/>
          </p:nvSpPr>
          <p:spPr bwMode="auto">
            <a:xfrm>
              <a:off x="0" y="1588"/>
              <a:ext cx="12192000" cy="6856412"/>
            </a:xfrm>
            <a:custGeom>
              <a:avLst/>
              <a:gdLst>
                <a:gd name="T0" fmla="*/ 0 w 15356"/>
                <a:gd name="T1" fmla="*/ 0 h 8638"/>
                <a:gd name="T2" fmla="*/ 0 w 15356"/>
                <a:gd name="T3" fmla="*/ 2147483646 h 8638"/>
                <a:gd name="T4" fmla="*/ 2147483646 w 15356"/>
                <a:gd name="T5" fmla="*/ 2147483646 h 8638"/>
                <a:gd name="T6" fmla="*/ 2147483646 w 15356"/>
                <a:gd name="T7" fmla="*/ 0 h 8638"/>
                <a:gd name="T8" fmla="*/ 0 w 15356"/>
                <a:gd name="T9" fmla="*/ 0 h 8638"/>
                <a:gd name="T10" fmla="*/ 2147483646 w 15356"/>
                <a:gd name="T11" fmla="*/ 2147483646 h 8638"/>
                <a:gd name="T12" fmla="*/ 2147483646 w 15356"/>
                <a:gd name="T13" fmla="*/ 2147483646 h 8638"/>
                <a:gd name="T14" fmla="*/ 2147483646 w 15356"/>
                <a:gd name="T15" fmla="*/ 2147483646 h 8638"/>
                <a:gd name="T16" fmla="*/ 2147483646 w 15356"/>
                <a:gd name="T17" fmla="*/ 2147483646 h 8638"/>
                <a:gd name="T18" fmla="*/ 2147483646 w 15356"/>
                <a:gd name="T19" fmla="*/ 2147483646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sp>
        <p:nvSpPr>
          <p:cNvPr id="17" name="TextBox 15"/>
          <p:cNvSpPr txBox="1">
            <a:spLocks noChangeArrowheads="1"/>
          </p:cNvSpPr>
          <p:nvPr/>
        </p:nvSpPr>
        <p:spPr bwMode="auto">
          <a:xfrm>
            <a:off x="660400" y="608013"/>
            <a:ext cx="601663" cy="1200150"/>
          </a:xfrm>
          <a:prstGeom prst="rect">
            <a:avLst/>
          </a:prstGeom>
          <a:noFill/>
          <a:ln>
            <a:noFill/>
          </a:ln>
        </p:spPr>
        <p:txBody>
          <a:bodyPr>
            <a:spAutoFit/>
          </a:bodyPr>
          <a:lstStyle>
            <a:lvl1pPr>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7200" b="0" i="0" u="none" strike="noStrike" kern="1200" cap="none" spc="0" normalizeH="0" baseline="0" noProof="0">
                <a:ln>
                  <a:noFill/>
                </a:ln>
                <a:solidFill>
                  <a:srgbClr val="EF53A5"/>
                </a:solidFill>
                <a:effectLst/>
                <a:uLnTx/>
                <a:uFillTx/>
                <a:latin typeface="Arial" panose="020B0604020202020204" pitchFamily="34" charset="0"/>
                <a:ea typeface="宋体" panose="02010600030101010101" pitchFamily="2" charset="-122"/>
                <a:cs typeface="Arial" panose="020B0604020202020204" pitchFamily="34" charset="0"/>
              </a:rPr>
              <a:t>“</a:t>
            </a:r>
            <a:endParaRPr kumimoji="0" lang="en-US" altLang="zh-CN" sz="7200" b="0" i="0" u="none" strike="noStrike" kern="1200" cap="none" spc="0" normalizeH="0" baseline="0" noProof="0">
              <a:ln>
                <a:noFill/>
              </a:ln>
              <a:solidFill>
                <a:srgbClr val="EF53A5"/>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8" name="TextBox 12"/>
          <p:cNvSpPr txBox="1">
            <a:spLocks noChangeArrowheads="1"/>
          </p:cNvSpPr>
          <p:nvPr/>
        </p:nvSpPr>
        <p:spPr bwMode="auto">
          <a:xfrm>
            <a:off x="7413625" y="2613025"/>
            <a:ext cx="490538" cy="1200150"/>
          </a:xfrm>
          <a:prstGeom prst="rect">
            <a:avLst/>
          </a:prstGeom>
          <a:noFill/>
          <a:ln>
            <a:noFill/>
          </a:ln>
        </p:spPr>
        <p:txBody>
          <a:bodyPr>
            <a:spAutoFit/>
          </a:bodyPr>
          <a:lstStyle>
            <a:lvl1pPr>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entury Gothic" panose="020B0502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7200" b="0" i="0" u="none" strike="noStrike" kern="1200" cap="none" spc="0" normalizeH="0" baseline="0" noProof="0">
                <a:ln>
                  <a:noFill/>
                </a:ln>
                <a:solidFill>
                  <a:srgbClr val="EF53A5"/>
                </a:solidFill>
                <a:effectLst/>
                <a:uLnTx/>
                <a:uFillTx/>
                <a:latin typeface="Arial" panose="020B0604020202020204" pitchFamily="34" charset="0"/>
                <a:ea typeface="宋体" panose="02010600030101010101" pitchFamily="2" charset="-122"/>
                <a:cs typeface="Arial" panose="020B0604020202020204" pitchFamily="34" charset="0"/>
              </a:rPr>
              <a:t>”</a:t>
            </a:r>
            <a:endParaRPr kumimoji="0" lang="en-US" altLang="zh-CN" sz="7200" b="0" i="0" u="none" strike="noStrike" kern="1200" cap="none" spc="0" normalizeH="0" baseline="0" noProof="0">
              <a:ln>
                <a:noFill/>
              </a:ln>
              <a:solidFill>
                <a:srgbClr val="EF53A5"/>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1186408" y="982134"/>
            <a:ext cx="6340430" cy="2696632"/>
          </a:xfrm>
        </p:spPr>
        <p:txBody>
          <a:bodyPr/>
          <a:lstStyle>
            <a:lvl1pPr>
              <a:defRPr sz="3000"/>
            </a:lvl1pPr>
          </a:lstStyle>
          <a:p>
            <a:r>
              <a:rPr lang="zh-CN" altLang="en-US" noProof="1"/>
              <a:t>单击此处编辑母版标题样式</a:t>
            </a:r>
            <a:endParaRPr lang="en-US" noProof="1"/>
          </a:p>
        </p:txBody>
      </p:sp>
      <p:sp>
        <p:nvSpPr>
          <p:cNvPr id="14" name="Text Placeholder 3"/>
          <p:cNvSpPr>
            <a:spLocks noGrp="1"/>
          </p:cNvSpPr>
          <p:nvPr>
            <p:ph type="body" sz="half" idx="13"/>
          </p:nvPr>
        </p:nvSpPr>
        <p:spPr bwMode="gray">
          <a:xfrm>
            <a:off x="1459459" y="3678766"/>
            <a:ext cx="5798414" cy="342174"/>
          </a:xfrm>
        </p:spPr>
        <p:txBody>
          <a:bodyPr>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10" name="Text Placeholder 3"/>
          <p:cNvSpPr>
            <a:spLocks noGrp="1"/>
          </p:cNvSpPr>
          <p:nvPr>
            <p:ph type="body" sz="half" idx="2"/>
          </p:nvPr>
        </p:nvSpPr>
        <p:spPr>
          <a:xfrm>
            <a:off x="866217" y="5029202"/>
            <a:ext cx="6933673" cy="997857"/>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20" name="Date Placeholder 3"/>
          <p:cNvSpPr>
            <a:spLocks noGrp="1"/>
          </p:cNvSpPr>
          <p:nvPr>
            <p:ph type="dt" sz="half" idx="12"/>
          </p:nvPr>
        </p:nvSpPr>
        <p:spPr>
          <a:xfrm>
            <a:off x="798988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9CA5879-13CB-4550-AF34-0AD117CEEA4E}"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21" name="Footer Placeholder 4"/>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栏">
    <p:bg>
      <p:bgPr>
        <a:solidFill>
          <a:schemeClr val="bg1"/>
        </a:solidFill>
        <a:effectLst/>
      </p:bgPr>
    </p:bg>
    <p:spTree>
      <p:nvGrpSpPr>
        <p:cNvPr id="1" name=""/>
        <p:cNvGrpSpPr/>
        <p:nvPr/>
      </p:nvGrpSpPr>
      <p:grpSpPr>
        <a:xfrm>
          <a:off x="0" y="0"/>
          <a:ext cx="0" cy="0"/>
          <a:chOff x="0" y="0"/>
          <a:chExt cx="0" cy="0"/>
        </a:xfrm>
      </p:grpSpPr>
      <p:cxnSp>
        <p:nvCxnSpPr>
          <p:cNvPr id="7" name="Straight Connector 16"/>
          <p:cNvCxnSpPr/>
          <p:nvPr/>
        </p:nvCxnSpPr>
        <p:spPr>
          <a:xfrm>
            <a:off x="3303588"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17"/>
          <p:cNvCxnSpPr/>
          <p:nvPr/>
        </p:nvCxnSpPr>
        <p:spPr>
          <a:xfrm>
            <a:off x="58293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pic>
        <p:nvPicPr>
          <p:cNvPr id="17413" name="图片 21" descr="logo.png"/>
          <p:cNvPicPr>
            <a:picLocks noChangeAspect="1"/>
          </p:cNvPicPr>
          <p:nvPr userDrawn="1"/>
        </p:nvPicPr>
        <p:blipFill>
          <a:blip r:embed="rId2"/>
          <a:stretch>
            <a:fillRect/>
          </a:stretch>
        </p:blipFill>
        <p:spPr>
          <a:xfrm>
            <a:off x="6865938" y="1149350"/>
            <a:ext cx="1857375" cy="666750"/>
          </a:xfrm>
          <a:prstGeom prst="rect">
            <a:avLst/>
          </a:prstGeom>
          <a:noFill/>
          <a:ln w="9525">
            <a:noFill/>
          </a:ln>
        </p:spPr>
      </p:pic>
      <p:sp>
        <p:nvSpPr>
          <p:cNvPr id="2" name="Title 1"/>
          <p:cNvSpPr>
            <a:spLocks noGrp="1"/>
          </p:cNvSpPr>
          <p:nvPr>
            <p:ph type="title"/>
          </p:nvPr>
        </p:nvSpPr>
        <p:spPr>
          <a:xfrm>
            <a:off x="866217" y="973668"/>
            <a:ext cx="6619244" cy="706964"/>
          </a:xfrm>
        </p:spPr>
        <p:txBody>
          <a:bodyPr/>
          <a:lstStyle>
            <a:lvl1pPr>
              <a:defRPr sz="27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66216" y="2603502"/>
            <a:ext cx="2356409"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16" name="Text Placeholder 3"/>
          <p:cNvSpPr>
            <a:spLocks noGrp="1"/>
          </p:cNvSpPr>
          <p:nvPr>
            <p:ph type="body" sz="half" idx="15"/>
          </p:nvPr>
        </p:nvSpPr>
        <p:spPr>
          <a:xfrm>
            <a:off x="866216" y="3179767"/>
            <a:ext cx="2356409" cy="2847293"/>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5" name="Text Placeholder 4"/>
          <p:cNvSpPr>
            <a:spLocks noGrp="1"/>
          </p:cNvSpPr>
          <p:nvPr>
            <p:ph type="body" sz="quarter" idx="3"/>
          </p:nvPr>
        </p:nvSpPr>
        <p:spPr>
          <a:xfrm>
            <a:off x="3384542" y="2603500"/>
            <a:ext cx="2360257"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19" name="Text Placeholder 3"/>
          <p:cNvSpPr>
            <a:spLocks noGrp="1"/>
          </p:cNvSpPr>
          <p:nvPr>
            <p:ph type="body" sz="half" idx="16"/>
          </p:nvPr>
        </p:nvSpPr>
        <p:spPr>
          <a:xfrm>
            <a:off x="3384542" y="3179766"/>
            <a:ext cx="2360257" cy="2847293"/>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14" name="Text Placeholder 4"/>
          <p:cNvSpPr>
            <a:spLocks noGrp="1"/>
          </p:cNvSpPr>
          <p:nvPr>
            <p:ph type="body" sz="quarter" idx="13"/>
          </p:nvPr>
        </p:nvSpPr>
        <p:spPr>
          <a:xfrm>
            <a:off x="5916102" y="2603501"/>
            <a:ext cx="2359298"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20" name="Text Placeholder 3"/>
          <p:cNvSpPr>
            <a:spLocks noGrp="1"/>
          </p:cNvSpPr>
          <p:nvPr>
            <p:ph type="body" sz="half" idx="17"/>
          </p:nvPr>
        </p:nvSpPr>
        <p:spPr>
          <a:xfrm>
            <a:off x="5916247" y="3179765"/>
            <a:ext cx="2359152" cy="2847293"/>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10" name="Date Placeholder 6"/>
          <p:cNvSpPr>
            <a:spLocks noGrp="1"/>
          </p:cNvSpPr>
          <p:nvPr>
            <p:ph type="dt" sz="half" idx="2"/>
          </p:nvPr>
        </p:nvSpPr>
        <p:spPr>
          <a:xfrm>
            <a:off x="798988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53FBD34-EC46-4CF0-907D-1F506BC6CE61}"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11" name="Footer Placeholder 7"/>
          <p:cNvSpPr>
            <a:spLocks noGrp="1"/>
          </p:cNvSpPr>
          <p:nvPr>
            <p:ph type="ftr" sz="quarter" idx="2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grpSp>
        <p:nvGrpSpPr>
          <p:cNvPr id="3074" name="Group 7"/>
          <p:cNvGrpSpPr/>
          <p:nvPr/>
        </p:nvGrpSpPr>
        <p:grpSpPr>
          <a:xfrm>
            <a:off x="0" y="0"/>
            <a:ext cx="9144000" cy="6858000"/>
            <a:chOff x="0" y="0"/>
            <a:chExt cx="12192000" cy="6858000"/>
          </a:xfrm>
        </p:grpSpPr>
        <p:sp>
          <p:nvSpPr>
            <p:cNvPr id="8"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Rectangle 9"/>
            <p:cNvSpPr/>
            <p:nvPr/>
          </p:nvSpPr>
          <p:spPr bwMode="gray">
            <a:xfrm>
              <a:off x="7289800" y="401638"/>
              <a:ext cx="4478867"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5"/>
            <p:cNvSpPr>
              <a:spLocks noChangeArrowheads="1"/>
            </p:cNvSpPr>
            <p:nvPr/>
          </p:nvSpPr>
          <p:spPr bwMode="auto">
            <a:xfrm rot="-5400000">
              <a:off x="3786188" y="2802468"/>
              <a:ext cx="6054725" cy="1253067"/>
            </a:xfrm>
            <a:custGeom>
              <a:avLst/>
              <a:gdLst>
                <a:gd name="T0" fmla="*/ 0 w 10000"/>
                <a:gd name="T1" fmla="*/ 0 h 8000"/>
                <a:gd name="T2" fmla="*/ 0 w 10000"/>
                <a:gd name="T3" fmla="*/ 2147483646 h 8000"/>
                <a:gd name="T4" fmla="*/ 2147483646 w 10000"/>
                <a:gd name="T5" fmla="*/ 2147483646 h 8000"/>
                <a:gd name="T6" fmla="*/ 2147483646 w 10000"/>
                <a:gd name="T7" fmla="*/ 26959298 h 8000"/>
                <a:gd name="T8" fmla="*/ 2147483646 w 10000"/>
                <a:gd name="T9" fmla="*/ 600992847 h 8000"/>
                <a:gd name="T10" fmla="*/ 2147483646 w 10000"/>
                <a:gd name="T11" fmla="*/ 1148067254 h 8000"/>
                <a:gd name="T12" fmla="*/ 2147483646 w 10000"/>
                <a:gd name="T13" fmla="*/ 1683591171 h 8000"/>
                <a:gd name="T14" fmla="*/ 2147483646 w 10000"/>
                <a:gd name="T15" fmla="*/ 2142046284 h 8000"/>
                <a:gd name="T16" fmla="*/ 2147483646 w 10000"/>
                <a:gd name="T17" fmla="*/ 2147483646 h 8000"/>
                <a:gd name="T18" fmla="*/ 2147483646 w 10000"/>
                <a:gd name="T19" fmla="*/ 2147483646 h 8000"/>
                <a:gd name="T20" fmla="*/ 2147483646 w 10000"/>
                <a:gd name="T21" fmla="*/ 2147483646 h 8000"/>
                <a:gd name="T22" fmla="*/ 2147483646 w 10000"/>
                <a:gd name="T23" fmla="*/ 2147483646 h 8000"/>
                <a:gd name="T24" fmla="*/ 2147483646 w 10000"/>
                <a:gd name="T25" fmla="*/ 2147483646 h 8000"/>
                <a:gd name="T26" fmla="*/ 2147483646 w 10000"/>
                <a:gd name="T27" fmla="*/ 2147483646 h 8000"/>
                <a:gd name="T28" fmla="*/ 2147483646 w 10000"/>
                <a:gd name="T29" fmla="*/ 2147483646 h 8000"/>
                <a:gd name="T30" fmla="*/ 2147483646 w 10000"/>
                <a:gd name="T31" fmla="*/ 2147483646 h 8000"/>
                <a:gd name="T32" fmla="*/ 2147483646 w 10000"/>
                <a:gd name="T33" fmla="*/ 2147483646 h 8000"/>
                <a:gd name="T34" fmla="*/ 2147483646 w 10000"/>
                <a:gd name="T35" fmla="*/ 2147483646 h 8000"/>
                <a:gd name="T36" fmla="*/ 2147483646 w 10000"/>
                <a:gd name="T37" fmla="*/ 2147483646 h 8000"/>
                <a:gd name="T38" fmla="*/ 2147483646 w 10000"/>
                <a:gd name="T39" fmla="*/ 2147483646 h 8000"/>
                <a:gd name="T40" fmla="*/ 2147483646 w 10000"/>
                <a:gd name="T41" fmla="*/ 2147483646 h 8000"/>
                <a:gd name="T42" fmla="*/ 2147483646 w 10000"/>
                <a:gd name="T43" fmla="*/ 2147483646 h 8000"/>
                <a:gd name="T44" fmla="*/ 2147483646 w 10000"/>
                <a:gd name="T45" fmla="*/ 2147483646 h 8000"/>
                <a:gd name="T46" fmla="*/ 2147483646 w 10000"/>
                <a:gd name="T47" fmla="*/ 2147483646 h 8000"/>
                <a:gd name="T48" fmla="*/ 2147483646 w 10000"/>
                <a:gd name="T49" fmla="*/ 2147483646 h 8000"/>
                <a:gd name="T50" fmla="*/ 2147483646 w 10000"/>
                <a:gd name="T51" fmla="*/ 2147483646 h 8000"/>
                <a:gd name="T52" fmla="*/ 2147483646 w 10000"/>
                <a:gd name="T53" fmla="*/ 2147483646 h 8000"/>
                <a:gd name="T54" fmla="*/ 2147483646 w 10000"/>
                <a:gd name="T55" fmla="*/ 2147483646 h 8000"/>
                <a:gd name="T56" fmla="*/ 2147483646 w 10000"/>
                <a:gd name="T57" fmla="*/ 2147483646 h 8000"/>
                <a:gd name="T58" fmla="*/ 2147483646 w 10000"/>
                <a:gd name="T59" fmla="*/ 2147483646 h 8000"/>
                <a:gd name="T60" fmla="*/ 2147483646 w 10000"/>
                <a:gd name="T61" fmla="*/ 2147483646 h 8000"/>
                <a:gd name="T62" fmla="*/ 2147483646 w 10000"/>
                <a:gd name="T63" fmla="*/ 2147483646 h 8000"/>
                <a:gd name="T64" fmla="*/ 2147483646 w 10000"/>
                <a:gd name="T65" fmla="*/ 2147483646 h 8000"/>
                <a:gd name="T66" fmla="*/ 2147483646 w 10000"/>
                <a:gd name="T67" fmla="*/ 2147483646 h 8000"/>
                <a:gd name="T68" fmla="*/ 2147483646 w 10000"/>
                <a:gd name="T69" fmla="*/ 2147483646 h 8000"/>
                <a:gd name="T70" fmla="*/ 2147483646 w 10000"/>
                <a:gd name="T71" fmla="*/ 2147483646 h 8000"/>
                <a:gd name="T72" fmla="*/ 2147483646 w 10000"/>
                <a:gd name="T73" fmla="*/ 2147483646 h 8000"/>
                <a:gd name="T74" fmla="*/ 2147483646 w 10000"/>
                <a:gd name="T75" fmla="*/ 2147483646 h 8000"/>
                <a:gd name="T76" fmla="*/ 2147483646 w 10000"/>
                <a:gd name="T77" fmla="*/ 2147483646 h 8000"/>
                <a:gd name="T78" fmla="*/ 2147483646 w 10000"/>
                <a:gd name="T79" fmla="*/ 2147483646 h 8000"/>
                <a:gd name="T80" fmla="*/ 2147483646 w 10000"/>
                <a:gd name="T81" fmla="*/ 2147483646 h 8000"/>
                <a:gd name="T82" fmla="*/ 2147483646 w 10000"/>
                <a:gd name="T83" fmla="*/ 2147483646 h 8000"/>
                <a:gd name="T84" fmla="*/ 2147483646 w 10000"/>
                <a:gd name="T85" fmla="*/ 1822270432 h 8000"/>
                <a:gd name="T86" fmla="*/ 2147483646 w 10000"/>
                <a:gd name="T87" fmla="*/ 1452434299 h 8000"/>
                <a:gd name="T88" fmla="*/ 2147483646 w 10000"/>
                <a:gd name="T89" fmla="*/ 1101840834 h 8000"/>
                <a:gd name="T90" fmla="*/ 2147483646 w 10000"/>
                <a:gd name="T91" fmla="*/ 809048736 h 8000"/>
                <a:gd name="T92" fmla="*/ 2147483646 w 10000"/>
                <a:gd name="T93" fmla="*/ 531665601 h 8000"/>
                <a:gd name="T94" fmla="*/ 2147483646 w 10000"/>
                <a:gd name="T95" fmla="*/ 134845558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6" name="Freeform 5"/>
            <p:cNvSpPr>
              <a:spLocks noChangeArrowheads="1"/>
            </p:cNvSpPr>
            <p:nvPr/>
          </p:nvSpPr>
          <p:spPr bwMode="auto">
            <a:xfrm rot="-5677511">
              <a:off x="4699530" y="1825096"/>
              <a:ext cx="3298825" cy="442383"/>
            </a:xfrm>
            <a:custGeom>
              <a:avLst/>
              <a:gdLst>
                <a:gd name="T0" fmla="*/ 2147483646 w 10000"/>
                <a:gd name="T1" fmla="*/ 1469349674 h 5291"/>
                <a:gd name="T2" fmla="*/ 2147483646 w 10000"/>
                <a:gd name="T3" fmla="*/ 2147483646 h 5291"/>
                <a:gd name="T4" fmla="*/ 2147483646 w 10000"/>
                <a:gd name="T5" fmla="*/ 0 h 5291"/>
                <a:gd name="T6" fmla="*/ 2147483646 w 10000"/>
                <a:gd name="T7" fmla="*/ 118385619 h 5291"/>
                <a:gd name="T8" fmla="*/ 2147483646 w 10000"/>
                <a:gd name="T9" fmla="*/ 232123771 h 5291"/>
                <a:gd name="T10" fmla="*/ 2147483646 w 10000"/>
                <a:gd name="T11" fmla="*/ 342383288 h 5291"/>
                <a:gd name="T12" fmla="*/ 2147483646 w 10000"/>
                <a:gd name="T13" fmla="*/ 436974892 h 5291"/>
                <a:gd name="T14" fmla="*/ 2147483646 w 10000"/>
                <a:gd name="T15" fmla="*/ 532144030 h 5291"/>
                <a:gd name="T16" fmla="*/ 2147483646 w 10000"/>
                <a:gd name="T17" fmla="*/ 621517639 h 5291"/>
                <a:gd name="T18" fmla="*/ 2147483646 w 10000"/>
                <a:gd name="T19" fmla="*/ 697533222 h 5291"/>
                <a:gd name="T20" fmla="*/ 2147483646 w 10000"/>
                <a:gd name="T21" fmla="*/ 768915268 h 5291"/>
                <a:gd name="T22" fmla="*/ 2147483646 w 10000"/>
                <a:gd name="T23" fmla="*/ 835649847 h 5291"/>
                <a:gd name="T24" fmla="*/ 2147483646 w 10000"/>
                <a:gd name="T25" fmla="*/ 892518881 h 5291"/>
                <a:gd name="T26" fmla="*/ 2147483646 w 10000"/>
                <a:gd name="T27" fmla="*/ 949394922 h 5291"/>
                <a:gd name="T28" fmla="*/ 2147483646 w 10000"/>
                <a:gd name="T29" fmla="*/ 997560404 h 5291"/>
                <a:gd name="T30" fmla="*/ 2147483646 w 10000"/>
                <a:gd name="T31" fmla="*/ 1035275966 h 5291"/>
                <a:gd name="T32" fmla="*/ 2147483646 w 10000"/>
                <a:gd name="T33" fmla="*/ 1073575986 h 5291"/>
                <a:gd name="T34" fmla="*/ 2147483646 w 10000"/>
                <a:gd name="T35" fmla="*/ 1106073638 h 5291"/>
                <a:gd name="T36" fmla="*/ 2147483646 w 10000"/>
                <a:gd name="T37" fmla="*/ 1130452027 h 5291"/>
                <a:gd name="T38" fmla="*/ 2147483646 w 10000"/>
                <a:gd name="T39" fmla="*/ 1149021125 h 5291"/>
                <a:gd name="T40" fmla="*/ 2147483646 w 10000"/>
                <a:gd name="T41" fmla="*/ 1168167590 h 5291"/>
                <a:gd name="T42" fmla="*/ 2147483646 w 10000"/>
                <a:gd name="T43" fmla="*/ 1177455600 h 5291"/>
                <a:gd name="T44" fmla="*/ 2147483646 w 10000"/>
                <a:gd name="T45" fmla="*/ 1187321145 h 5291"/>
                <a:gd name="T46" fmla="*/ 2147483646 w 10000"/>
                <a:gd name="T47" fmla="*/ 1191384154 h 5291"/>
                <a:gd name="T48" fmla="*/ 2147483646 w 10000"/>
                <a:gd name="T49" fmla="*/ 1187321145 h 5291"/>
                <a:gd name="T50" fmla="*/ 2147483646 w 10000"/>
                <a:gd name="T51" fmla="*/ 1187321145 h 5291"/>
                <a:gd name="T52" fmla="*/ 2147483646 w 10000"/>
                <a:gd name="T53" fmla="*/ 1177455600 h 5291"/>
                <a:gd name="T54" fmla="*/ 2147483646 w 10000"/>
                <a:gd name="T55" fmla="*/ 1162949679 h 5291"/>
                <a:gd name="T56" fmla="*/ 2147483646 w 10000"/>
                <a:gd name="T57" fmla="*/ 1149021125 h 5291"/>
                <a:gd name="T58" fmla="*/ 2147483646 w 10000"/>
                <a:gd name="T59" fmla="*/ 1134515120 h 5291"/>
                <a:gd name="T60" fmla="*/ 2147483646 w 10000"/>
                <a:gd name="T61" fmla="*/ 1111298556 h 5291"/>
                <a:gd name="T62" fmla="*/ 2147483646 w 10000"/>
                <a:gd name="T63" fmla="*/ 1086927089 h 5291"/>
                <a:gd name="T64" fmla="*/ 2147483646 w 10000"/>
                <a:gd name="T65" fmla="*/ 1063710525 h 5291"/>
                <a:gd name="T66" fmla="*/ 0 w 10000"/>
                <a:gd name="T67" fmla="*/ 1001623496 h 5291"/>
                <a:gd name="T68" fmla="*/ 2147483646 w 10000"/>
                <a:gd name="T69" fmla="*/ 1469349674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7" name="Freeform 5"/>
            <p:cNvSpPr>
              <a:spLocks noEditPoints="1" noChangeArrowheads="1"/>
            </p:cNvSpPr>
            <p:nvPr/>
          </p:nvSpPr>
          <p:spPr bwMode="auto">
            <a:xfrm>
              <a:off x="0" y="1588"/>
              <a:ext cx="12192000" cy="6856412"/>
            </a:xfrm>
            <a:custGeom>
              <a:avLst/>
              <a:gdLst>
                <a:gd name="T0" fmla="*/ 0 w 15356"/>
                <a:gd name="T1" fmla="*/ 0 h 8638"/>
                <a:gd name="T2" fmla="*/ 0 w 15356"/>
                <a:gd name="T3" fmla="*/ 2147483646 h 8638"/>
                <a:gd name="T4" fmla="*/ 2147483646 w 15356"/>
                <a:gd name="T5" fmla="*/ 2147483646 h 8638"/>
                <a:gd name="T6" fmla="*/ 2147483646 w 15356"/>
                <a:gd name="T7" fmla="*/ 0 h 8638"/>
                <a:gd name="T8" fmla="*/ 0 w 15356"/>
                <a:gd name="T9" fmla="*/ 0 h 8638"/>
                <a:gd name="T10" fmla="*/ 2147483646 w 15356"/>
                <a:gd name="T11" fmla="*/ 2147483646 h 8638"/>
                <a:gd name="T12" fmla="*/ 2147483646 w 15356"/>
                <a:gd name="T13" fmla="*/ 2147483646 h 8638"/>
                <a:gd name="T14" fmla="*/ 2147483646 w 15356"/>
                <a:gd name="T15" fmla="*/ 2147483646 h 8638"/>
                <a:gd name="T16" fmla="*/ 2147483646 w 15356"/>
                <a:gd name="T17" fmla="*/ 2147483646 h 8638"/>
                <a:gd name="T18" fmla="*/ 2147483646 w 15356"/>
                <a:gd name="T19" fmla="*/ 2147483646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sp>
        <p:nvSpPr>
          <p:cNvPr id="2" name="Title 1"/>
          <p:cNvSpPr>
            <a:spLocks noGrp="1"/>
          </p:cNvSpPr>
          <p:nvPr>
            <p:ph type="title"/>
          </p:nvPr>
        </p:nvSpPr>
        <p:spPr>
          <a:xfrm>
            <a:off x="866217" y="2677645"/>
            <a:ext cx="3263269" cy="2283824"/>
          </a:xfrm>
        </p:spPr>
        <p:txBody>
          <a:bodyPr/>
          <a:lstStyle>
            <a:lvl1pPr algn="l">
              <a:defRPr sz="3000" b="0" cap="none"/>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5171671" y="2677644"/>
            <a:ext cx="2818159" cy="2283824"/>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noProof="1"/>
              <a:t>单击此处编辑母版文本样式</a:t>
            </a:r>
            <a:endParaRPr lang="zh-CN" altLang="en-US" noProof="1"/>
          </a:p>
        </p:txBody>
      </p:sp>
      <p:sp>
        <p:nvSpPr>
          <p:cNvPr id="19" name="Date Placeholder 3"/>
          <p:cNvSpPr>
            <a:spLocks noGrp="1"/>
          </p:cNvSpPr>
          <p:nvPr>
            <p:ph type="dt" sz="half" idx="2"/>
          </p:nvPr>
        </p:nvSpPr>
        <p:spPr>
          <a:xfrm>
            <a:off x="798988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B78A982-5D7B-449B-A3AA-9B6C0EC9C04F}"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20" name="Footer Placeholder 4"/>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图片栏">
    <p:bg>
      <p:bgPr>
        <a:solidFill>
          <a:schemeClr val="bg1"/>
        </a:solidFill>
        <a:effectLst/>
      </p:bgPr>
    </p:bg>
    <p:spTree>
      <p:nvGrpSpPr>
        <p:cNvPr id="1" name=""/>
        <p:cNvGrpSpPr/>
        <p:nvPr/>
      </p:nvGrpSpPr>
      <p:grpSpPr>
        <a:xfrm>
          <a:off x="0" y="0"/>
          <a:ext cx="0" cy="0"/>
          <a:chOff x="0" y="0"/>
          <a:chExt cx="0" cy="0"/>
        </a:xfrm>
      </p:grpSpPr>
      <p:cxnSp>
        <p:nvCxnSpPr>
          <p:cNvPr id="7" name="Straight Connector 42"/>
          <p:cNvCxnSpPr/>
          <p:nvPr/>
        </p:nvCxnSpPr>
        <p:spPr>
          <a:xfrm>
            <a:off x="3303588"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43"/>
          <p:cNvCxnSpPr/>
          <p:nvPr/>
        </p:nvCxnSpPr>
        <p:spPr>
          <a:xfrm>
            <a:off x="584835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66217" y="973668"/>
            <a:ext cx="6619244" cy="706964"/>
          </a:xfrm>
        </p:spPr>
        <p:txBody>
          <a:bodyPr/>
          <a:lstStyle>
            <a:lvl1pPr>
              <a:defRPr sz="27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66216" y="4532844"/>
            <a:ext cx="2287829"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19" name="Picture Placeholder 2"/>
          <p:cNvSpPr>
            <a:spLocks noGrp="1" noChangeAspect="1"/>
          </p:cNvSpPr>
          <p:nvPr>
            <p:ph type="pic" idx="15"/>
          </p:nvPr>
        </p:nvSpPr>
        <p:spPr>
          <a:xfrm>
            <a:off x="1000915" y="2603500"/>
            <a:ext cx="201843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marR="0" lvl="0" indent="0" algn="ctr" defTabSz="342900" rtl="0" eaLnBrk="0" fontAlgn="base" latinLnBrk="0" hangingPunct="0">
              <a:lnSpc>
                <a:spcPct val="100000"/>
              </a:lnSpc>
              <a:spcBef>
                <a:spcPts val="750"/>
              </a:spcBef>
              <a:spcAft>
                <a:spcPct val="0"/>
              </a:spcAft>
              <a:buClr>
                <a:schemeClr val="accent1"/>
              </a:buClr>
              <a:buSzPct val="80000"/>
              <a:buFont typeface="Wingdings 3" panose="05040102010807070707" pitchFamily="18" charset="2"/>
              <a:buNone/>
              <a:defRPr/>
            </a:pPr>
            <a:r>
              <a:rPr kumimoji="0" lang="zh-CN" altLang="en-US" sz="1200" b="0" i="0" u="none" strike="noStrike" kern="1200" cap="none" spc="0" normalizeH="0" baseline="0" noProof="0">
                <a:ln>
                  <a:noFill/>
                </a:ln>
                <a:solidFill>
                  <a:srgbClr val="404040"/>
                </a:solidFill>
                <a:effectLst/>
                <a:uLnTx/>
                <a:uFillTx/>
                <a:latin typeface="微软雅黑" panose="020B0503020204020204" pitchFamily="34" charset="-122"/>
                <a:ea typeface="微软雅黑" panose="020B0503020204020204" pitchFamily="34" charset="-122"/>
                <a:cs typeface="+mn-cs"/>
              </a:rPr>
              <a:t>单击图标添加图片</a:t>
            </a:r>
            <a:endParaRPr kumimoji="0" lang="en-US" sz="12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22" name="Text Placeholder 3"/>
          <p:cNvSpPr>
            <a:spLocks noGrp="1"/>
          </p:cNvSpPr>
          <p:nvPr>
            <p:ph type="body" sz="half" idx="18"/>
          </p:nvPr>
        </p:nvSpPr>
        <p:spPr>
          <a:xfrm>
            <a:off x="866216" y="5109106"/>
            <a:ext cx="2287829" cy="917952"/>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5" name="Text Placeholder 4"/>
          <p:cNvSpPr>
            <a:spLocks noGrp="1"/>
          </p:cNvSpPr>
          <p:nvPr>
            <p:ph type="body" sz="quarter" idx="3"/>
          </p:nvPr>
        </p:nvSpPr>
        <p:spPr>
          <a:xfrm>
            <a:off x="3426650" y="4532847"/>
            <a:ext cx="2287829" cy="576263"/>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1" name="Picture Placeholder 2"/>
          <p:cNvSpPr>
            <a:spLocks noGrp="1" noChangeAspect="1"/>
          </p:cNvSpPr>
          <p:nvPr>
            <p:ph type="pic" idx="21"/>
          </p:nvPr>
        </p:nvSpPr>
        <p:spPr>
          <a:xfrm>
            <a:off x="3561348" y="2603500"/>
            <a:ext cx="201843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marR="0" lvl="0" indent="0" algn="ctr" defTabSz="342900" rtl="0" eaLnBrk="0" fontAlgn="base" latinLnBrk="0" hangingPunct="0">
              <a:lnSpc>
                <a:spcPct val="100000"/>
              </a:lnSpc>
              <a:spcBef>
                <a:spcPts val="750"/>
              </a:spcBef>
              <a:spcAft>
                <a:spcPct val="0"/>
              </a:spcAft>
              <a:buClr>
                <a:schemeClr val="accent1"/>
              </a:buClr>
              <a:buSzPct val="80000"/>
              <a:buFont typeface="Wingdings 3" panose="05040102010807070707" pitchFamily="18" charset="2"/>
              <a:buNone/>
              <a:defRPr/>
            </a:pPr>
            <a:r>
              <a:rPr kumimoji="0" lang="zh-CN" altLang="en-US" sz="1200" b="0" i="0" u="none" strike="noStrike" kern="1200" cap="none" spc="0" normalizeH="0" baseline="0" noProof="0">
                <a:ln>
                  <a:noFill/>
                </a:ln>
                <a:solidFill>
                  <a:srgbClr val="404040"/>
                </a:solidFill>
                <a:effectLst/>
                <a:uLnTx/>
                <a:uFillTx/>
                <a:latin typeface="微软雅黑" panose="020B0503020204020204" pitchFamily="34" charset="-122"/>
                <a:ea typeface="微软雅黑" panose="020B0503020204020204" pitchFamily="34" charset="-122"/>
                <a:cs typeface="+mn-cs"/>
              </a:rPr>
              <a:t>单击图标添加图片</a:t>
            </a:r>
            <a:endParaRPr kumimoji="0" lang="en-US" sz="12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23" name="Text Placeholder 3"/>
          <p:cNvSpPr>
            <a:spLocks noGrp="1"/>
          </p:cNvSpPr>
          <p:nvPr>
            <p:ph type="body" sz="half" idx="19"/>
          </p:nvPr>
        </p:nvSpPr>
        <p:spPr>
          <a:xfrm>
            <a:off x="3427630" y="5109105"/>
            <a:ext cx="2287829" cy="917952"/>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14" name="Text Placeholder 4"/>
          <p:cNvSpPr>
            <a:spLocks noGrp="1"/>
          </p:cNvSpPr>
          <p:nvPr>
            <p:ph type="body" sz="quarter" idx="13"/>
          </p:nvPr>
        </p:nvSpPr>
        <p:spPr>
          <a:xfrm>
            <a:off x="5987083" y="4532845"/>
            <a:ext cx="2288321" cy="576262"/>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2" name="Picture Placeholder 2"/>
          <p:cNvSpPr>
            <a:spLocks noGrp="1" noChangeAspect="1"/>
          </p:cNvSpPr>
          <p:nvPr>
            <p:ph type="pic" idx="22"/>
          </p:nvPr>
        </p:nvSpPr>
        <p:spPr>
          <a:xfrm>
            <a:off x="6122274" y="2603500"/>
            <a:ext cx="201843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marR="0" lvl="0" indent="0" algn="ctr" defTabSz="342900" rtl="0" eaLnBrk="0" fontAlgn="base" latinLnBrk="0" hangingPunct="0">
              <a:lnSpc>
                <a:spcPct val="100000"/>
              </a:lnSpc>
              <a:spcBef>
                <a:spcPts val="750"/>
              </a:spcBef>
              <a:spcAft>
                <a:spcPct val="0"/>
              </a:spcAft>
              <a:buClr>
                <a:schemeClr val="accent1"/>
              </a:buClr>
              <a:buSzPct val="80000"/>
              <a:buFont typeface="Wingdings 3" panose="05040102010807070707" pitchFamily="18" charset="2"/>
              <a:buNone/>
              <a:defRPr/>
            </a:pPr>
            <a:r>
              <a:rPr kumimoji="0" lang="zh-CN" altLang="en-US" sz="1200" b="0" i="0" u="none" strike="noStrike" kern="1200" cap="none" spc="0" normalizeH="0" baseline="0" noProof="0">
                <a:ln>
                  <a:noFill/>
                </a:ln>
                <a:solidFill>
                  <a:srgbClr val="404040"/>
                </a:solidFill>
                <a:effectLst/>
                <a:uLnTx/>
                <a:uFillTx/>
                <a:latin typeface="微软雅黑" panose="020B0503020204020204" pitchFamily="34" charset="-122"/>
                <a:ea typeface="微软雅黑" panose="020B0503020204020204" pitchFamily="34" charset="-122"/>
                <a:cs typeface="+mn-cs"/>
              </a:rPr>
              <a:t>单击图标添加图片</a:t>
            </a:r>
            <a:endParaRPr kumimoji="0" lang="en-US" sz="12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24" name="Text Placeholder 3"/>
          <p:cNvSpPr>
            <a:spLocks noGrp="1"/>
          </p:cNvSpPr>
          <p:nvPr>
            <p:ph type="body" sz="half" idx="20"/>
          </p:nvPr>
        </p:nvSpPr>
        <p:spPr>
          <a:xfrm>
            <a:off x="5987081" y="5109104"/>
            <a:ext cx="2288322" cy="917952"/>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a:t>单击此处编辑母版文本样式</a:t>
            </a:r>
            <a:endParaRPr lang="zh-CN" altLang="en-US" noProof="1"/>
          </a:p>
        </p:txBody>
      </p:sp>
      <p:sp>
        <p:nvSpPr>
          <p:cNvPr id="9" name="Date Placeholder 6"/>
          <p:cNvSpPr>
            <a:spLocks noGrp="1"/>
          </p:cNvSpPr>
          <p:nvPr>
            <p:ph type="dt" sz="half" idx="2"/>
          </p:nvPr>
        </p:nvSpPr>
        <p:spPr>
          <a:xfrm>
            <a:off x="798988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ECE8802-76A1-43D6-A421-A2DBB96204B3}"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10" name="Footer Placeholder 7"/>
          <p:cNvSpPr>
            <a:spLocks noGrp="1"/>
          </p:cNvSpPr>
          <p:nvPr>
            <p:ph type="ftr" sz="quarter" idx="23"/>
          </p:nvPr>
        </p:nvSpPr>
        <p:spPr>
          <a:xfrm>
            <a:off x="420688" y="6391275"/>
            <a:ext cx="2733675"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11" name="Slide Number Placeholder 8"/>
          <p:cNvSpPr>
            <a:spLocks noGrp="1"/>
          </p:cNvSpPr>
          <p:nvPr>
            <p:ph type="sldNum" sz="quarter" idx="4"/>
          </p:nvPr>
        </p:nvSpPr>
        <p:spPr>
          <a:xfrm>
            <a:off x="7764463" y="295275"/>
            <a:ext cx="628650" cy="768350"/>
          </a:xfrm>
          <a:prstGeom prst="rect">
            <a:avLst/>
          </a:prstGeom>
        </p:spPr>
        <p:txBody>
          <a:bodyPr vert="horz" wrap="square" lIns="91440" tIns="45720" rIns="91440" bIns="45720" numCol="1" anchor="t" anchorCtr="0" compatLnSpc="1"/>
          <a:p>
            <a:pPr lvl="0">
              <a:buFont typeface="Arial" panose="020B0604020202020204" pitchFamily="34" charset="0"/>
              <a:buNone/>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66217" y="973668"/>
            <a:ext cx="6619244" cy="706964"/>
          </a:xfrm>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866217" y="2603500"/>
            <a:ext cx="6619244" cy="34163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7" name="Date Placeholder 3"/>
          <p:cNvSpPr>
            <a:spLocks noGrp="1"/>
          </p:cNvSpPr>
          <p:nvPr>
            <p:ph type="dt" sz="half" idx="2"/>
          </p:nvPr>
        </p:nvSpPr>
        <p:spPr>
          <a:xfrm>
            <a:off x="8021638" y="6391275"/>
            <a:ext cx="742950"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D10CE7F-4955-4039-8DB9-2CFCFD0A63A8}"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8" name="Footer Placeholder 4"/>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9" name="Slide Number Placeholder 5"/>
          <p:cNvSpPr>
            <a:spLocks noGrp="1"/>
          </p:cNvSpPr>
          <p:nvPr>
            <p:ph type="sldNum" sz="quarter" idx="4"/>
          </p:nvPr>
        </p:nvSpPr>
        <p:spPr>
          <a:xfrm>
            <a:off x="7764463" y="295275"/>
            <a:ext cx="628650" cy="768350"/>
          </a:xfrm>
          <a:prstGeom prst="rect">
            <a:avLst/>
          </a:prstGeom>
        </p:spPr>
        <p:txBody>
          <a:bodyPr vert="horz" wrap="square" lIns="91440" tIns="45720" rIns="91440" bIns="45720" numCol="1" anchor="t" anchorCtr="0" compatLnSpc="1"/>
          <a:p>
            <a:pPr lvl="0">
              <a:buFont typeface="Arial" panose="020B0604020202020204" pitchFamily="34" charset="0"/>
              <a:buNone/>
            </a:pPr>
            <a:fld id="{9A0DB2DC-4C9A-4742-B13C-FB6460FD3503}" type="slidenum">
              <a:rPr lang="zh-CN" altLang="en-US" dirty="0">
                <a:solidFill>
                  <a:srgbClr val="000000"/>
                </a:solidFill>
              </a:rPr>
            </a:fld>
            <a:endParaRPr lang="zh-CN" altLang="en-US" dirty="0">
              <a:solidFill>
                <a:srgbClr val="000000"/>
              </a:solidFill>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bg>
      <p:bgPr>
        <a:solidFill>
          <a:schemeClr val="bg1"/>
        </a:solidFill>
        <a:effectLst/>
      </p:bgPr>
    </p:bg>
    <p:spTree>
      <p:nvGrpSpPr>
        <p:cNvPr id="1" name=""/>
        <p:cNvGrpSpPr/>
        <p:nvPr/>
      </p:nvGrpSpPr>
      <p:grpSpPr>
        <a:xfrm>
          <a:off x="0" y="0"/>
          <a:ext cx="0" cy="0"/>
          <a:chOff x="0" y="0"/>
          <a:chExt cx="0" cy="0"/>
        </a:xfrm>
      </p:grpSpPr>
      <p:grpSp>
        <p:nvGrpSpPr>
          <p:cNvPr id="20482" name="Group 8"/>
          <p:cNvGrpSpPr/>
          <p:nvPr/>
        </p:nvGrpSpPr>
        <p:grpSpPr>
          <a:xfrm>
            <a:off x="0" y="0"/>
            <a:ext cx="9144000" cy="6858000"/>
            <a:chOff x="0" y="0"/>
            <a:chExt cx="12192000" cy="6858000"/>
          </a:xfrm>
        </p:grpSpPr>
        <p:sp>
          <p:nvSpPr>
            <p:cNvPr id="8"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Rectangle 6"/>
            <p:cNvSpPr/>
            <p:nvPr/>
          </p:nvSpPr>
          <p:spPr bwMode="gray">
            <a:xfrm>
              <a:off x="414867" y="401638"/>
              <a:ext cx="6510867"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5"/>
            <p:cNvSpPr>
              <a:spLocks noChangeArrowheads="1"/>
            </p:cNvSpPr>
            <p:nvPr/>
          </p:nvSpPr>
          <p:spPr bwMode="auto">
            <a:xfrm rot="5101749">
              <a:off x="6293645" y="4578087"/>
              <a:ext cx="3300412" cy="440267"/>
            </a:xfrm>
            <a:custGeom>
              <a:avLst/>
              <a:gdLst>
                <a:gd name="T0" fmla="*/ 2147483646 w 10000"/>
                <a:gd name="T1" fmla="*/ 1469349674 h 5291"/>
                <a:gd name="T2" fmla="*/ 2147483646 w 10000"/>
                <a:gd name="T3" fmla="*/ 2147483646 h 5291"/>
                <a:gd name="T4" fmla="*/ 2147483646 w 10000"/>
                <a:gd name="T5" fmla="*/ 0 h 5291"/>
                <a:gd name="T6" fmla="*/ 2147483646 w 10000"/>
                <a:gd name="T7" fmla="*/ 118385619 h 5291"/>
                <a:gd name="T8" fmla="*/ 2147483646 w 10000"/>
                <a:gd name="T9" fmla="*/ 232123771 h 5291"/>
                <a:gd name="T10" fmla="*/ 2147483646 w 10000"/>
                <a:gd name="T11" fmla="*/ 342383288 h 5291"/>
                <a:gd name="T12" fmla="*/ 2147483646 w 10000"/>
                <a:gd name="T13" fmla="*/ 436974892 h 5291"/>
                <a:gd name="T14" fmla="*/ 2147483646 w 10000"/>
                <a:gd name="T15" fmla="*/ 532144030 h 5291"/>
                <a:gd name="T16" fmla="*/ 2147483646 w 10000"/>
                <a:gd name="T17" fmla="*/ 621517639 h 5291"/>
                <a:gd name="T18" fmla="*/ 2147483646 w 10000"/>
                <a:gd name="T19" fmla="*/ 697533222 h 5291"/>
                <a:gd name="T20" fmla="*/ 2147483646 w 10000"/>
                <a:gd name="T21" fmla="*/ 768915268 h 5291"/>
                <a:gd name="T22" fmla="*/ 2147483646 w 10000"/>
                <a:gd name="T23" fmla="*/ 835649847 h 5291"/>
                <a:gd name="T24" fmla="*/ 2147483646 w 10000"/>
                <a:gd name="T25" fmla="*/ 892518881 h 5291"/>
                <a:gd name="T26" fmla="*/ 2147483646 w 10000"/>
                <a:gd name="T27" fmla="*/ 949394922 h 5291"/>
                <a:gd name="T28" fmla="*/ 2147483646 w 10000"/>
                <a:gd name="T29" fmla="*/ 997560404 h 5291"/>
                <a:gd name="T30" fmla="*/ 2147483646 w 10000"/>
                <a:gd name="T31" fmla="*/ 1035275966 h 5291"/>
                <a:gd name="T32" fmla="*/ 2147483646 w 10000"/>
                <a:gd name="T33" fmla="*/ 1073575986 h 5291"/>
                <a:gd name="T34" fmla="*/ 2147483646 w 10000"/>
                <a:gd name="T35" fmla="*/ 1106073638 h 5291"/>
                <a:gd name="T36" fmla="*/ 2147483646 w 10000"/>
                <a:gd name="T37" fmla="*/ 1130452027 h 5291"/>
                <a:gd name="T38" fmla="*/ 2147483646 w 10000"/>
                <a:gd name="T39" fmla="*/ 1149021125 h 5291"/>
                <a:gd name="T40" fmla="*/ 2147483646 w 10000"/>
                <a:gd name="T41" fmla="*/ 1168167590 h 5291"/>
                <a:gd name="T42" fmla="*/ 2147483646 w 10000"/>
                <a:gd name="T43" fmla="*/ 1177455600 h 5291"/>
                <a:gd name="T44" fmla="*/ 2147483646 w 10000"/>
                <a:gd name="T45" fmla="*/ 1187321145 h 5291"/>
                <a:gd name="T46" fmla="*/ 2147483646 w 10000"/>
                <a:gd name="T47" fmla="*/ 1191384154 h 5291"/>
                <a:gd name="T48" fmla="*/ 2147483646 w 10000"/>
                <a:gd name="T49" fmla="*/ 1187321145 h 5291"/>
                <a:gd name="T50" fmla="*/ 2147483646 w 10000"/>
                <a:gd name="T51" fmla="*/ 1187321145 h 5291"/>
                <a:gd name="T52" fmla="*/ 2147483646 w 10000"/>
                <a:gd name="T53" fmla="*/ 1177455600 h 5291"/>
                <a:gd name="T54" fmla="*/ 2147483646 w 10000"/>
                <a:gd name="T55" fmla="*/ 1162949679 h 5291"/>
                <a:gd name="T56" fmla="*/ 2147483646 w 10000"/>
                <a:gd name="T57" fmla="*/ 1149021125 h 5291"/>
                <a:gd name="T58" fmla="*/ 2147483646 w 10000"/>
                <a:gd name="T59" fmla="*/ 1134515120 h 5291"/>
                <a:gd name="T60" fmla="*/ 2147483646 w 10000"/>
                <a:gd name="T61" fmla="*/ 1111298556 h 5291"/>
                <a:gd name="T62" fmla="*/ 2147483646 w 10000"/>
                <a:gd name="T63" fmla="*/ 1086927089 h 5291"/>
                <a:gd name="T64" fmla="*/ 2147483646 w 10000"/>
                <a:gd name="T65" fmla="*/ 1063710525 h 5291"/>
                <a:gd name="T66" fmla="*/ 0 w 10000"/>
                <a:gd name="T67" fmla="*/ 1001623496 h 5291"/>
                <a:gd name="T68" fmla="*/ 2147483646 w 10000"/>
                <a:gd name="T69" fmla="*/ 1469349674 h 52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6" name="Freeform 5"/>
            <p:cNvSpPr>
              <a:spLocks noChangeArrowheads="1"/>
            </p:cNvSpPr>
            <p:nvPr/>
          </p:nvSpPr>
          <p:spPr bwMode="auto">
            <a:xfrm rot="5400000">
              <a:off x="4448704" y="2802468"/>
              <a:ext cx="6054725" cy="1253067"/>
            </a:xfrm>
            <a:custGeom>
              <a:avLst/>
              <a:gdLst>
                <a:gd name="T0" fmla="*/ 0 w 10000"/>
                <a:gd name="T1" fmla="*/ 0 h 8000"/>
                <a:gd name="T2" fmla="*/ 0 w 10000"/>
                <a:gd name="T3" fmla="*/ 2147483646 h 8000"/>
                <a:gd name="T4" fmla="*/ 2147483646 w 10000"/>
                <a:gd name="T5" fmla="*/ 2147483646 h 8000"/>
                <a:gd name="T6" fmla="*/ 2147483646 w 10000"/>
                <a:gd name="T7" fmla="*/ 26959298 h 8000"/>
                <a:gd name="T8" fmla="*/ 2147483646 w 10000"/>
                <a:gd name="T9" fmla="*/ 600992847 h 8000"/>
                <a:gd name="T10" fmla="*/ 2147483646 w 10000"/>
                <a:gd name="T11" fmla="*/ 1148067254 h 8000"/>
                <a:gd name="T12" fmla="*/ 2147483646 w 10000"/>
                <a:gd name="T13" fmla="*/ 1683591171 h 8000"/>
                <a:gd name="T14" fmla="*/ 2147483646 w 10000"/>
                <a:gd name="T15" fmla="*/ 2142046284 h 8000"/>
                <a:gd name="T16" fmla="*/ 2147483646 w 10000"/>
                <a:gd name="T17" fmla="*/ 2147483646 h 8000"/>
                <a:gd name="T18" fmla="*/ 2147483646 w 10000"/>
                <a:gd name="T19" fmla="*/ 2147483646 h 8000"/>
                <a:gd name="T20" fmla="*/ 2147483646 w 10000"/>
                <a:gd name="T21" fmla="*/ 2147483646 h 8000"/>
                <a:gd name="T22" fmla="*/ 2147483646 w 10000"/>
                <a:gd name="T23" fmla="*/ 2147483646 h 8000"/>
                <a:gd name="T24" fmla="*/ 2147483646 w 10000"/>
                <a:gd name="T25" fmla="*/ 2147483646 h 8000"/>
                <a:gd name="T26" fmla="*/ 2147483646 w 10000"/>
                <a:gd name="T27" fmla="*/ 2147483646 h 8000"/>
                <a:gd name="T28" fmla="*/ 2147483646 w 10000"/>
                <a:gd name="T29" fmla="*/ 2147483646 h 8000"/>
                <a:gd name="T30" fmla="*/ 2147483646 w 10000"/>
                <a:gd name="T31" fmla="*/ 2147483646 h 8000"/>
                <a:gd name="T32" fmla="*/ 2147483646 w 10000"/>
                <a:gd name="T33" fmla="*/ 2147483646 h 8000"/>
                <a:gd name="T34" fmla="*/ 2147483646 w 10000"/>
                <a:gd name="T35" fmla="*/ 2147483646 h 8000"/>
                <a:gd name="T36" fmla="*/ 2147483646 w 10000"/>
                <a:gd name="T37" fmla="*/ 2147483646 h 8000"/>
                <a:gd name="T38" fmla="*/ 2147483646 w 10000"/>
                <a:gd name="T39" fmla="*/ 2147483646 h 8000"/>
                <a:gd name="T40" fmla="*/ 2147483646 w 10000"/>
                <a:gd name="T41" fmla="*/ 2147483646 h 8000"/>
                <a:gd name="T42" fmla="*/ 2147483646 w 10000"/>
                <a:gd name="T43" fmla="*/ 2147483646 h 8000"/>
                <a:gd name="T44" fmla="*/ 2147483646 w 10000"/>
                <a:gd name="T45" fmla="*/ 2147483646 h 8000"/>
                <a:gd name="T46" fmla="*/ 2147483646 w 10000"/>
                <a:gd name="T47" fmla="*/ 2147483646 h 8000"/>
                <a:gd name="T48" fmla="*/ 2147483646 w 10000"/>
                <a:gd name="T49" fmla="*/ 2147483646 h 8000"/>
                <a:gd name="T50" fmla="*/ 2147483646 w 10000"/>
                <a:gd name="T51" fmla="*/ 2147483646 h 8000"/>
                <a:gd name="T52" fmla="*/ 2147483646 w 10000"/>
                <a:gd name="T53" fmla="*/ 2147483646 h 8000"/>
                <a:gd name="T54" fmla="*/ 2147483646 w 10000"/>
                <a:gd name="T55" fmla="*/ 2147483646 h 8000"/>
                <a:gd name="T56" fmla="*/ 2147483646 w 10000"/>
                <a:gd name="T57" fmla="*/ 2147483646 h 8000"/>
                <a:gd name="T58" fmla="*/ 2147483646 w 10000"/>
                <a:gd name="T59" fmla="*/ 2147483646 h 8000"/>
                <a:gd name="T60" fmla="*/ 2147483646 w 10000"/>
                <a:gd name="T61" fmla="*/ 2147483646 h 8000"/>
                <a:gd name="T62" fmla="*/ 2147483646 w 10000"/>
                <a:gd name="T63" fmla="*/ 2147483646 h 8000"/>
                <a:gd name="T64" fmla="*/ 2147483646 w 10000"/>
                <a:gd name="T65" fmla="*/ 2147483646 h 8000"/>
                <a:gd name="T66" fmla="*/ 2147483646 w 10000"/>
                <a:gd name="T67" fmla="*/ 2147483646 h 8000"/>
                <a:gd name="T68" fmla="*/ 2147483646 w 10000"/>
                <a:gd name="T69" fmla="*/ 2147483646 h 8000"/>
                <a:gd name="T70" fmla="*/ 2147483646 w 10000"/>
                <a:gd name="T71" fmla="*/ 2147483646 h 8000"/>
                <a:gd name="T72" fmla="*/ 2147483646 w 10000"/>
                <a:gd name="T73" fmla="*/ 2147483646 h 8000"/>
                <a:gd name="T74" fmla="*/ 2147483646 w 10000"/>
                <a:gd name="T75" fmla="*/ 2147483646 h 8000"/>
                <a:gd name="T76" fmla="*/ 2147483646 w 10000"/>
                <a:gd name="T77" fmla="*/ 2147483646 h 8000"/>
                <a:gd name="T78" fmla="*/ 2147483646 w 10000"/>
                <a:gd name="T79" fmla="*/ 2147483646 h 8000"/>
                <a:gd name="T80" fmla="*/ 2147483646 w 10000"/>
                <a:gd name="T81" fmla="*/ 2147483646 h 8000"/>
                <a:gd name="T82" fmla="*/ 2147483646 w 10000"/>
                <a:gd name="T83" fmla="*/ 2147483646 h 8000"/>
                <a:gd name="T84" fmla="*/ 2147483646 w 10000"/>
                <a:gd name="T85" fmla="*/ 1822270432 h 8000"/>
                <a:gd name="T86" fmla="*/ 2147483646 w 10000"/>
                <a:gd name="T87" fmla="*/ 1452434299 h 8000"/>
                <a:gd name="T88" fmla="*/ 2147483646 w 10000"/>
                <a:gd name="T89" fmla="*/ 1101840834 h 8000"/>
                <a:gd name="T90" fmla="*/ 2147483646 w 10000"/>
                <a:gd name="T91" fmla="*/ 809048736 h 8000"/>
                <a:gd name="T92" fmla="*/ 2147483646 w 10000"/>
                <a:gd name="T93" fmla="*/ 531665601 h 8000"/>
                <a:gd name="T94" fmla="*/ 2147483646 w 10000"/>
                <a:gd name="T95" fmla="*/ 134845558 h 8000"/>
                <a:gd name="T96" fmla="*/ 0 w 10000"/>
                <a:gd name="T97" fmla="*/ 0 h 8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sp>
          <p:nvSpPr>
            <p:cNvPr id="17" name="Freeform 5"/>
            <p:cNvSpPr>
              <a:spLocks noEditPoints="1" noChangeArrowheads="1"/>
            </p:cNvSpPr>
            <p:nvPr/>
          </p:nvSpPr>
          <p:spPr bwMode="auto">
            <a:xfrm>
              <a:off x="0" y="1588"/>
              <a:ext cx="12192000" cy="6856412"/>
            </a:xfrm>
            <a:custGeom>
              <a:avLst/>
              <a:gdLst>
                <a:gd name="T0" fmla="*/ 0 w 15356"/>
                <a:gd name="T1" fmla="*/ 0 h 8638"/>
                <a:gd name="T2" fmla="*/ 0 w 15356"/>
                <a:gd name="T3" fmla="*/ 2147483646 h 8638"/>
                <a:gd name="T4" fmla="*/ 2147483646 w 15356"/>
                <a:gd name="T5" fmla="*/ 2147483646 h 8638"/>
                <a:gd name="T6" fmla="*/ 2147483646 w 15356"/>
                <a:gd name="T7" fmla="*/ 0 h 8638"/>
                <a:gd name="T8" fmla="*/ 0 w 15356"/>
                <a:gd name="T9" fmla="*/ 0 h 8638"/>
                <a:gd name="T10" fmla="*/ 2147483646 w 15356"/>
                <a:gd name="T11" fmla="*/ 2147483646 h 8638"/>
                <a:gd name="T12" fmla="*/ 2147483646 w 15356"/>
                <a:gd name="T13" fmla="*/ 2147483646 h 8638"/>
                <a:gd name="T14" fmla="*/ 2147483646 w 15356"/>
                <a:gd name="T15" fmla="*/ 2147483646 h 8638"/>
                <a:gd name="T16" fmla="*/ 2147483646 w 15356"/>
                <a:gd name="T17" fmla="*/ 2147483646 h 8638"/>
                <a:gd name="T18" fmla="*/ 2147483646 w 15356"/>
                <a:gd name="T19" fmla="*/ 2147483646 h 86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mn-lt"/>
                <a:ea typeface="+mn-ea"/>
                <a:cs typeface="+mn-cs"/>
              </a:endParaRPr>
            </a:p>
          </p:txBody>
        </p:sp>
      </p:grpSp>
      <p:graphicFrame>
        <p:nvGraphicFramePr>
          <p:cNvPr id="19" name="图示 18"/>
          <p:cNvGraphicFramePr/>
          <p:nvPr/>
        </p:nvGraphicFramePr>
        <p:xfrm>
          <a:off x="420833" y="431195"/>
          <a:ext cx="5444562" cy="847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Vertical Title 1"/>
          <p:cNvSpPr>
            <a:spLocks noGrp="1"/>
          </p:cNvSpPr>
          <p:nvPr>
            <p:ph type="title" orient="vert"/>
          </p:nvPr>
        </p:nvSpPr>
        <p:spPr>
          <a:xfrm>
            <a:off x="6438927" y="1278467"/>
            <a:ext cx="1057474" cy="4748590"/>
          </a:xfrm>
        </p:spPr>
        <p:txBody>
          <a:bodyPr vert="eaVert" anchor="b"/>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866217" y="1374723"/>
            <a:ext cx="4692019" cy="474859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20" name="Date Placeholder 3"/>
          <p:cNvSpPr>
            <a:spLocks noGrp="1"/>
          </p:cNvSpPr>
          <p:nvPr>
            <p:ph type="dt" sz="half" idx="2"/>
          </p:nvPr>
        </p:nvSpPr>
        <p:spPr>
          <a:xfrm>
            <a:off x="7989888" y="6391275"/>
            <a:ext cx="744538" cy="3048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913AB39-6504-4472-B0B4-906488867D9D}"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21" name="Footer Placeholder 4"/>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内页">
    <p:bg>
      <p:bgPr>
        <a:solidFill>
          <a:schemeClr val="bg1"/>
        </a:solidFill>
        <a:effectLst/>
      </p:bgPr>
    </p:bg>
    <p:spTree>
      <p:nvGrpSpPr>
        <p:cNvPr id="1" name=""/>
        <p:cNvGrpSpPr/>
        <p:nvPr/>
      </p:nvGrpSpPr>
      <p:grpSpPr>
        <a:xfrm>
          <a:off x="0" y="0"/>
          <a:ext cx="0" cy="0"/>
          <a:chOff x="0" y="0"/>
          <a:chExt cx="0" cy="0"/>
        </a:xfrm>
      </p:grpSpPr>
      <p:sp>
        <p:nvSpPr>
          <p:cNvPr id="10" name="灯片编号占位符 15"/>
          <p:cNvSpPr>
            <a:spLocks noGrp="1"/>
          </p:cNvSpPr>
          <p:nvPr>
            <p:ph type="sldNum" sz="quarter" idx="4"/>
          </p:nvPr>
        </p:nvSpPr>
        <p:spPr>
          <a:xfrm>
            <a:off x="8101013" y="6405563"/>
            <a:ext cx="1042988" cy="365125"/>
          </a:xfrm>
          <a:prstGeom prst="rect">
            <a:avLst/>
          </a:prstGeom>
        </p:spPr>
        <p:txBody>
          <a:bodyPr vert="horz" wrap="square" lIns="91440" tIns="45720" rIns="91440" bIns="45720" numCol="1" anchor="t" anchorCtr="0" compatLnSpc="1"/>
          <a:p>
            <a:pPr lvl="0" algn="ctr" eaLnBrk="1" hangingPunct="1">
              <a:buNone/>
            </a:pPr>
            <a:fld id="{9A0DB2DC-4C9A-4742-B13C-FB6460FD3503}" type="slidenum">
              <a:rPr lang="zh-CN" altLang="en-US" sz="1500" b="1" dirty="0">
                <a:solidFill>
                  <a:schemeClr val="bg1"/>
                </a:solidFill>
              </a:rPr>
            </a:fld>
            <a:endParaRPr lang="zh-CN" altLang="en-US" sz="1500" b="1" dirty="0">
              <a:solidFill>
                <a:schemeClr val="bg1"/>
              </a:solidFill>
            </a:endParaRPr>
          </a:p>
        </p:txBody>
      </p:sp>
      <p:sp>
        <p:nvSpPr>
          <p:cNvPr id="2" name="日期占位符 1"/>
          <p:cNvSpPr>
            <a:spLocks noGrp="1"/>
          </p:cNvSpPr>
          <p:nvPr>
            <p:ph type="dt" sz="half" idx="10"/>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0C0AF35-CBD2-47CE-96CD-F3E27A385852}"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80975" y="-201613"/>
            <a:ext cx="7993063" cy="11096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7924800" y="6356350"/>
            <a:ext cx="762000" cy="365125"/>
          </a:xfrm>
        </p:spPr>
        <p:txBody>
          <a:bodyPr/>
          <a:lstStyle>
            <a:lvl1pPr>
              <a:defRPr/>
            </a:lvl1pPr>
          </a:lstStyle>
          <a:p>
            <a:pPr>
              <a:defRPr/>
            </a:pPr>
            <a:fld id="{83854D14-F24B-4527-ADDE-50D15B9C5EBF}"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CAD3A438-DDFB-2D40-B63B-99D1D45A3BA4}"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CAD3A438-DDFB-2D40-B63B-99D1D45A3BA4}"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CAD3A438-DDFB-2D40-B63B-99D1D45A3BA4}"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endParaRPr lang="en-GB"/>
          </a:p>
        </p:txBody>
      </p:sp>
      <p:sp>
        <p:nvSpPr>
          <p:cNvPr id="4" name="Content Placeholder 3"/>
          <p:cNvSpPr>
            <a:spLocks noGrp="1"/>
          </p:cNvSpPr>
          <p:nvPr>
            <p:ph sz="half" idx="2"/>
          </p:nvPr>
        </p:nvSpPr>
        <p:spPr>
          <a:xfrm>
            <a:off x="629841" y="2505075"/>
            <a:ext cx="3868340"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endParaRPr lang="en-GB"/>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457950" y="6356350"/>
            <a:ext cx="2057400" cy="365125"/>
          </a:xfrm>
          <a:prstGeom prst="rect">
            <a:avLst/>
          </a:prstGeom>
        </p:spPr>
        <p:txBody>
          <a:bodyPr/>
          <a:lstStyle/>
          <a:p>
            <a:fld id="{CAD3A438-DDFB-2D40-B63B-99D1D45A3BA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9" name="Line 39"/>
          <p:cNvSpPr>
            <a:spLocks noChangeShapeType="1"/>
          </p:cNvSpPr>
          <p:nvPr/>
        </p:nvSpPr>
        <p:spPr bwMode="auto">
          <a:xfrm>
            <a:off x="844550" y="1235075"/>
            <a:ext cx="7173913" cy="9525"/>
          </a:xfrm>
          <a:prstGeom prst="line">
            <a:avLst/>
          </a:prstGeom>
          <a:ln w="47625">
            <a:solidFill>
              <a:srgbClr val="0070C0"/>
            </a:solidFill>
          </a:ln>
        </p:spPr>
        <p:style>
          <a:lnRef idx="1">
            <a:schemeClr val="accent4"/>
          </a:lnRef>
          <a:fillRef idx="0">
            <a:schemeClr val="accent4"/>
          </a:fillRef>
          <a:effectRef idx="0">
            <a:schemeClr val="accent4"/>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716558" y="452438"/>
            <a:ext cx="6729810" cy="708025"/>
          </a:xfrm>
        </p:spPr>
        <p:txBody>
          <a:bodyPr/>
          <a:lstStyle>
            <a:lvl1pPr>
              <a:defRPr>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915591" y="1460911"/>
            <a:ext cx="7102872" cy="4316677"/>
          </a:xfrm>
          <a:ln>
            <a:solidFill>
              <a:schemeClr val="accent1"/>
            </a:solidFill>
          </a:ln>
        </p:spPr>
        <p:txBody>
          <a:bodyPr/>
          <a:lstStyle>
            <a:lvl1pPr>
              <a:defRPr sz="1050">
                <a:latin typeface="微软雅黑" panose="020B0503020204020204" pitchFamily="34" charset="-122"/>
                <a:ea typeface="微软雅黑" panose="020B0503020204020204" pitchFamily="34" charset="-122"/>
              </a:defRPr>
            </a:lvl1pPr>
            <a:lvl2pPr>
              <a:defRPr sz="1050">
                <a:latin typeface="微软雅黑" panose="020B0503020204020204" pitchFamily="34" charset="-122"/>
                <a:ea typeface="微软雅黑" panose="020B0503020204020204" pitchFamily="34" charset="-122"/>
              </a:defRPr>
            </a:lvl2pPr>
            <a:lvl3pPr>
              <a:defRPr sz="1050">
                <a:latin typeface="微软雅黑" panose="020B0503020204020204" pitchFamily="34" charset="-122"/>
                <a:ea typeface="微软雅黑" panose="020B0503020204020204" pitchFamily="34" charset="-122"/>
              </a:defRPr>
            </a:lvl3pPr>
            <a:lvl4pPr>
              <a:defRPr sz="1050">
                <a:latin typeface="微软雅黑" panose="020B0503020204020204" pitchFamily="34" charset="-122"/>
                <a:ea typeface="微软雅黑" panose="020B0503020204020204" pitchFamily="34" charset="-122"/>
              </a:defRPr>
            </a:lvl4pPr>
            <a:lvl5pPr>
              <a:defRPr sz="105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1" name="Date Placeholder 3"/>
          <p:cNvSpPr>
            <a:spLocks noGrp="1"/>
          </p:cNvSpPr>
          <p:nvPr>
            <p:ph type="dt" sz="half" idx="2"/>
          </p:nvPr>
        </p:nvSpPr>
        <p:spPr>
          <a:xfrm>
            <a:off x="4471988" y="6407150"/>
            <a:ext cx="742950" cy="304800"/>
          </a:xfrm>
          <a:prstGeom prst="rect">
            <a:avLst/>
          </a:prstGeom>
        </p:spPr>
        <p:txBody>
          <a:bodyPr vert="horz" lIns="91440" tIns="45720" rIns="91440" bIns="45720" rtlCol="0" anchor="ct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C8A1BE4-91F3-400A-9680-6DE2C479A02C}" type="datetimeFigureOut">
              <a:rPr kumimoji="0" lang="zh-CN" altLang="en-US" sz="750" b="1" i="0" u="none" strike="noStrike" kern="1200" cap="none" spc="0" normalizeH="0" baseline="0" noProof="0">
                <a:ln>
                  <a:noFill/>
                </a:ln>
                <a:solidFill>
                  <a:schemeClr val="tx2"/>
                </a:solidFill>
                <a:effectLst/>
                <a:uLnTx/>
                <a:uFillTx/>
                <a:latin typeface="+mn-lt"/>
                <a:ea typeface="+mn-ea"/>
                <a:cs typeface="+mn-cs"/>
              </a:rPr>
            </a:fld>
            <a:endParaRPr kumimoji="0" lang="zh-CN" altLang="en-US" sz="750" b="1" i="0" u="none" strike="noStrike" kern="1200" cap="none" spc="0" normalizeH="0" baseline="0" noProof="0" dirty="0">
              <a:ln>
                <a:noFill/>
              </a:ln>
              <a:solidFill>
                <a:schemeClr val="tx2"/>
              </a:solidFill>
              <a:effectLst/>
              <a:uLnTx/>
              <a:uFillTx/>
              <a:latin typeface="+mn-lt"/>
              <a:ea typeface="+mn-ea"/>
              <a:cs typeface="+mn-cs"/>
            </a:endParaRPr>
          </a:p>
        </p:txBody>
      </p:sp>
      <p:sp>
        <p:nvSpPr>
          <p:cNvPr id="12" name="Footer Placeholder 4"/>
          <p:cNvSpPr>
            <a:spLocks noGrp="1"/>
          </p:cNvSpPr>
          <p:nvPr>
            <p:ph type="ftr" sz="quarter" idx="3"/>
          </p:nvPr>
        </p:nvSpPr>
        <p:spPr>
          <a:xfrm>
            <a:off x="420688" y="6391275"/>
            <a:ext cx="2895600" cy="304800"/>
          </a:xfrm>
          <a:prstGeom prst="rect">
            <a:avLst/>
          </a:prstGeom>
        </p:spPr>
        <p:txBody>
          <a:bodyPr vert="horz" wrap="square" lIns="91440" tIns="45720" rIns="91440" bIns="45720" numCol="1" rtlCol="0" anchor="ctr" anchorCtr="0" compatLnSpc="1"/>
          <a:p>
            <a:pPr eaLnBrk="1" hangingPunct="1"/>
            <a:fld id="{9A0DB2DC-4C9A-4742-B13C-FB6460FD3503}" type="slidenum">
              <a:rPr lang="zh-CN" altLang="en-US" sz="700" dirty="0">
                <a:solidFill>
                  <a:schemeClr val="tx2"/>
                </a:solidFill>
              </a:rPr>
            </a:fld>
            <a:endParaRPr lang="zh-CN" altLang="en-US" sz="700" dirty="0">
              <a:solidFill>
                <a:schemeClr val="tx2"/>
              </a:solidFill>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p>
            <a:fld id="{CAD3A438-DDFB-2D40-B63B-99D1D45A3BA4}"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矩形 68"/>
          <p:cNvSpPr/>
          <p:nvPr userDrawn="1"/>
        </p:nvSpPr>
        <p:spPr>
          <a:xfrm>
            <a:off x="0" y="6087291"/>
            <a:ext cx="9144000" cy="770709"/>
          </a:xfrm>
          <a:prstGeom prst="rect">
            <a:avLst/>
          </a:prstGeom>
          <a:gradFill flip="none" rotWithShape="1">
            <a:gsLst>
              <a:gs pos="0">
                <a:srgbClr val="003047"/>
              </a:gs>
              <a:gs pos="20000">
                <a:srgbClr val="003047"/>
              </a:gs>
              <a:gs pos="69000">
                <a:srgbClr val="002558"/>
              </a:gs>
              <a:gs pos="97000">
                <a:srgbClr val="003047"/>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Picture 10" descr="E:\Lenny.LI\~desktop\0suTyFFJgA副本.png"/>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40000" contrast="-40000"/>
                    </a14:imgEffect>
                  </a14:imgLayer>
                </a14:imgProps>
              </a:ext>
            </a:extLst>
          </a:blip>
          <a:srcRect/>
          <a:stretch>
            <a:fillRect/>
          </a:stretch>
        </p:blipFill>
        <p:spPr bwMode="auto">
          <a:xfrm>
            <a:off x="266934" y="5979402"/>
            <a:ext cx="1792341" cy="9864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userDrawn="1"/>
        </p:nvSpPr>
        <p:spPr>
          <a:xfrm>
            <a:off x="5329859" y="6472645"/>
            <a:ext cx="3698109" cy="420370"/>
          </a:xfrm>
          <a:prstGeom prst="rect">
            <a:avLst/>
          </a:prstGeom>
          <a:noFill/>
        </p:spPr>
        <p:txBody>
          <a:bodyPr wrap="square" rtlCol="0">
            <a:spAutoFit/>
          </a:bodyPr>
          <a:lstStyle/>
          <a:p>
            <a:pPr algn="r"/>
            <a:r>
              <a:rPr lang="en-US" sz="79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 2019 C</a:t>
            </a:r>
            <a:r>
              <a:rPr lang="en-US" sz="790">
                <a:solidFill>
                  <a:srgbClr val="F8C700"/>
                </a:solidFill>
                <a:latin typeface="Open Sans Light" panose="020B0306030504020204" pitchFamily="34" charset="0"/>
                <a:ea typeface="Open Sans Light" panose="020B0306030504020204" pitchFamily="34" charset="0"/>
                <a:cs typeface="Open Sans Light" panose="020B0306030504020204" pitchFamily="34" charset="0"/>
              </a:rPr>
              <a:t>L</a:t>
            </a:r>
            <a:r>
              <a:rPr lang="en-US" sz="79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PS Inc. All rights reserved. </a:t>
            </a:r>
            <a:endParaRPr lang="en-US" sz="79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r"/>
            <a:r>
              <a:rPr lang="en-US" sz="60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Any unauthorized copying or distribution of this material is prohibited.</a:t>
            </a:r>
            <a:endParaRPr lang="en-US" sz="60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endParaRPr lang="en-US" sz="750">
              <a:solidFill>
                <a:schemeClr val="bg1">
                  <a:lumMod val="75000"/>
                </a:schemeClr>
              </a:solidFill>
              <a:latin typeface="Segoe UI Semilight" panose="020B0402040204020203" pitchFamily="34" charset="0"/>
              <a:cs typeface="Segoe UI Semilight" panose="020B0402040204020203" pitchFamily="34" charset="0"/>
            </a:endParaRPr>
          </a:p>
        </p:txBody>
      </p:sp>
      <p:sp>
        <p:nvSpPr>
          <p:cNvPr id="16" name="TextBox 15"/>
          <p:cNvSpPr txBox="1"/>
          <p:nvPr userDrawn="1"/>
        </p:nvSpPr>
        <p:spPr>
          <a:xfrm>
            <a:off x="6851468" y="252549"/>
            <a:ext cx="1887583" cy="299085"/>
          </a:xfrm>
          <a:prstGeom prst="rect">
            <a:avLst/>
          </a:prstGeom>
          <a:noFill/>
        </p:spPr>
        <p:txBody>
          <a:bodyPr wrap="square" rtlCol="0">
            <a:spAutoFit/>
          </a:bodyPr>
          <a:lstStyle/>
          <a:p>
            <a:endParaRPr lang="en-US" sz="1350"/>
          </a:p>
        </p:txBody>
      </p:sp>
      <p:pic>
        <p:nvPicPr>
          <p:cNvPr id="6" name="Picture 7" descr="A picture containing wheel, drawing&#10;&#10;Description automatically generated"/>
          <p:cNvPicPr>
            <a:picLocks noChangeAspect="1"/>
          </p:cNvPicPr>
          <p:nvPr userDrawn="1"/>
        </p:nvPicPr>
        <p:blipFill>
          <a:blip r:embed="rId4" cstate="email"/>
          <a:stretch>
            <a:fillRect/>
          </a:stretch>
        </p:blipFill>
        <p:spPr>
          <a:xfrm>
            <a:off x="232644" y="6263122"/>
            <a:ext cx="693186" cy="380228"/>
          </a:xfrm>
          <a:prstGeom prst="rect">
            <a:avLst/>
          </a:prstGeom>
        </p:spPr>
      </p:pic>
      <p:sp>
        <p:nvSpPr>
          <p:cNvPr id="7" name="Slide Number Placeholder 4"/>
          <p:cNvSpPr>
            <a:spLocks noGrp="1"/>
          </p:cNvSpPr>
          <p:nvPr>
            <p:ph type="sldNum" sz="quarter" idx="12"/>
          </p:nvPr>
        </p:nvSpPr>
        <p:spPr>
          <a:xfrm>
            <a:off x="6893369" y="6174470"/>
            <a:ext cx="2057400" cy="365125"/>
          </a:xfrm>
          <a:prstGeom prst="rect">
            <a:avLst/>
          </a:prstGeom>
        </p:spPr>
        <p:txBody>
          <a:bodyPr/>
          <a:lstStyle>
            <a:lvl1pPr marL="0" algn="r" defTabSz="914400" rtl="0" eaLnBrk="1" latinLnBrk="0" hangingPunct="1">
              <a:defRPr lang="en-US" sz="900" b="1" kern="1200" smtClean="0">
                <a:solidFill>
                  <a:schemeClr val="bg1"/>
                </a:solidFill>
                <a:latin typeface="Arial" panose="020B0604020202020204"/>
                <a:ea typeface="黑体" panose="02010609060101010101" pitchFamily="49" charset="-122"/>
                <a:cs typeface="Open Sans" panose="020B0606030504020204" pitchFamily="34" charset="0"/>
              </a:defRPr>
            </a:lvl1pPr>
          </a:lstStyle>
          <a:p>
            <a:fld id="{CAD3A438-DDFB-2D40-B63B-99D1D45A3BA4}" type="slidenum">
              <a:rPr lang="en-US" altLang="zh-CN" smtClean="0"/>
            </a:fld>
            <a:r>
              <a:rPr lang="zh-CN" altLang="en-US" dirty="0" smtClean="0"/>
              <a:t> </a:t>
            </a:r>
            <a:r>
              <a:rPr lang="en-US" altLang="zh-CN" dirty="0" smtClean="0"/>
              <a:t>/ 15</a:t>
            </a:r>
            <a:endParaRPr lang="zh-CN" altLang="en-US" dirty="0"/>
          </a:p>
        </p:txBody>
      </p:sp>
      <p:pic>
        <p:nvPicPr>
          <p:cNvPr id="8" name="Picture 1"/>
          <p:cNvPicPr>
            <a:picLocks noChangeAspect="1"/>
          </p:cNvPicPr>
          <p:nvPr userDrawn="1"/>
        </p:nvPicPr>
        <p:blipFill rotWithShape="1">
          <a:blip r:embed="rId5" cstate="email">
            <a:extLst>
              <a:ext uri="{BEBA8EAE-BF5A-486C-A8C5-ECC9F3942E4B}">
                <a14:imgProps xmlns:a14="http://schemas.microsoft.com/office/drawing/2010/main">
                  <a14:imgLayer r:embed="rId6">
                    <a14:imgEffect>
                      <a14:brightnessContrast contrast="-20000"/>
                    </a14:imgEffect>
                  </a14:imgLayer>
                </a14:imgProps>
              </a:ext>
            </a:extLst>
          </a:blip>
          <a:srcRect/>
          <a:stretch>
            <a:fillRect/>
          </a:stretch>
        </p:blipFill>
        <p:spPr>
          <a:xfrm>
            <a:off x="0" y="215926"/>
            <a:ext cx="5048908" cy="5859104"/>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CAD3A438-DDFB-2D40-B63B-99D1D45A3BA4}"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GB"/>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CAD3A438-DDFB-2D40-B63B-99D1D45A3BA4}"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CAD3A438-DDFB-2D40-B63B-99D1D45A3BA4}" type="slidenum">
              <a:rPr lang="en-US" smtClean="0"/>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标题和内容">
    <p:bg>
      <p:bgPr>
        <a:solidFill>
          <a:schemeClr val="bg1"/>
        </a:solidFill>
        <a:effectLst/>
      </p:bgPr>
    </p:bg>
    <p:spTree>
      <p:nvGrpSpPr>
        <p:cNvPr id="1" name=""/>
        <p:cNvGrpSpPr/>
        <p:nvPr/>
      </p:nvGrpSpPr>
      <p:grpSpPr>
        <a:xfrm>
          <a:off x="0" y="0"/>
          <a:ext cx="0" cy="0"/>
          <a:chOff x="0" y="0"/>
          <a:chExt cx="0" cy="0"/>
        </a:xfrm>
      </p:grpSpPr>
      <p:sp>
        <p:nvSpPr>
          <p:cNvPr id="9" name="Line 39"/>
          <p:cNvSpPr>
            <a:spLocks noChangeShapeType="1"/>
          </p:cNvSpPr>
          <p:nvPr/>
        </p:nvSpPr>
        <p:spPr bwMode="auto">
          <a:xfrm>
            <a:off x="1047750" y="1235075"/>
            <a:ext cx="7173913" cy="9525"/>
          </a:xfrm>
          <a:prstGeom prst="line">
            <a:avLst/>
          </a:prstGeom>
          <a:ln w="47625">
            <a:solidFill>
              <a:srgbClr val="0070C0"/>
            </a:solidFill>
          </a:ln>
        </p:spPr>
        <p:style>
          <a:lnRef idx="1">
            <a:schemeClr val="accent4"/>
          </a:lnRef>
          <a:fillRef idx="0">
            <a:schemeClr val="accent4"/>
          </a:fillRef>
          <a:effectRef idx="0">
            <a:schemeClr val="accent4"/>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919758" y="452438"/>
            <a:ext cx="6729810" cy="708025"/>
          </a:xfrm>
        </p:spPr>
        <p:txBody>
          <a:bodyPr/>
          <a:lstStyle>
            <a:lvl1pPr>
              <a:defRPr>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1118791" y="1460911"/>
            <a:ext cx="7102872" cy="4316677"/>
          </a:xfrm>
          <a:ln>
            <a:solidFill>
              <a:schemeClr val="accent1">
                <a:lumMod val="40000"/>
                <a:lumOff val="60000"/>
              </a:schemeClr>
            </a:solidFill>
          </a:ln>
        </p:spPr>
        <p:txBody>
          <a:bodyPr/>
          <a:lstStyle>
            <a:lvl1pPr>
              <a:defRPr sz="1050">
                <a:latin typeface="微软雅黑" panose="020B0503020204020204" pitchFamily="34" charset="-122"/>
                <a:ea typeface="微软雅黑" panose="020B0503020204020204" pitchFamily="34" charset="-122"/>
              </a:defRPr>
            </a:lvl1pPr>
            <a:lvl2pPr>
              <a:defRPr sz="1050">
                <a:latin typeface="微软雅黑" panose="020B0503020204020204" pitchFamily="34" charset="-122"/>
                <a:ea typeface="微软雅黑" panose="020B0503020204020204" pitchFamily="34" charset="-122"/>
              </a:defRPr>
            </a:lvl2pPr>
            <a:lvl3pPr>
              <a:defRPr sz="1050">
                <a:latin typeface="微软雅黑" panose="020B0503020204020204" pitchFamily="34" charset="-122"/>
                <a:ea typeface="微软雅黑" panose="020B0503020204020204" pitchFamily="34" charset="-122"/>
              </a:defRPr>
            </a:lvl3pPr>
            <a:lvl4pPr>
              <a:defRPr sz="1050">
                <a:latin typeface="微软雅黑" panose="020B0503020204020204" pitchFamily="34" charset="-122"/>
                <a:ea typeface="微软雅黑" panose="020B0503020204020204" pitchFamily="34" charset="-122"/>
              </a:defRPr>
            </a:lvl4pPr>
            <a:lvl5pPr>
              <a:defRPr sz="105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1" name="Date Placeholder 3"/>
          <p:cNvSpPr>
            <a:spLocks noGrp="1"/>
          </p:cNvSpPr>
          <p:nvPr>
            <p:ph type="dt" sz="half" idx="2"/>
          </p:nvPr>
        </p:nvSpPr>
        <p:spPr>
          <a:xfrm>
            <a:off x="4471988" y="6407150"/>
            <a:ext cx="742950" cy="304800"/>
          </a:xfrm>
          <a:prstGeom prst="rect">
            <a:avLst/>
          </a:prstGeom>
        </p:spPr>
        <p:txBody>
          <a:bodyPr vert="horz" lIns="91440" tIns="45720" rIns="91440" bIns="45720" rtlCol="0" anchor="ct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71C2096-F54B-4A8C-9603-4DDAC807F7C9}" type="datetimeFigureOut">
              <a:rPr kumimoji="0" lang="zh-CN" altLang="en-US" sz="750" b="1" i="0" u="none" strike="noStrike" kern="1200" cap="none" spc="0" normalizeH="0" baseline="0" noProof="0">
                <a:ln>
                  <a:noFill/>
                </a:ln>
                <a:solidFill>
                  <a:schemeClr val="tx2"/>
                </a:solidFill>
                <a:effectLst/>
                <a:uLnTx/>
                <a:uFillTx/>
                <a:latin typeface="+mn-lt"/>
                <a:ea typeface="+mn-ea"/>
                <a:cs typeface="+mn-cs"/>
              </a:rPr>
            </a:fld>
            <a:endParaRPr kumimoji="0" lang="zh-CN" altLang="en-US" sz="750" b="1" i="0" u="none" strike="noStrike" kern="1200" cap="none" spc="0" normalizeH="0" baseline="0" noProof="0" dirty="0">
              <a:ln>
                <a:noFill/>
              </a:ln>
              <a:solidFill>
                <a:schemeClr val="tx2"/>
              </a:solidFill>
              <a:effectLst/>
              <a:uLnTx/>
              <a:uFillTx/>
              <a:latin typeface="+mn-lt"/>
              <a:ea typeface="+mn-ea"/>
              <a:cs typeface="+mn-cs"/>
            </a:endParaRPr>
          </a:p>
        </p:txBody>
      </p:sp>
      <p:sp>
        <p:nvSpPr>
          <p:cNvPr id="12" name="Footer Placeholder 4"/>
          <p:cNvSpPr>
            <a:spLocks noGrp="1"/>
          </p:cNvSpPr>
          <p:nvPr>
            <p:ph type="ftr" sz="quarter" idx="3"/>
          </p:nvPr>
        </p:nvSpPr>
        <p:spPr>
          <a:xfrm>
            <a:off x="420688" y="6391275"/>
            <a:ext cx="2895600" cy="304800"/>
          </a:xfrm>
          <a:prstGeom prst="rect">
            <a:avLst/>
          </a:prstGeom>
        </p:spPr>
        <p:txBody>
          <a:bodyPr vert="horz" wrap="square" lIns="91440" tIns="45720" rIns="91440" bIns="45720" numCol="1" rtlCol="0" anchor="ctr" anchorCtr="0" compatLnSpc="1"/>
          <a:p>
            <a:pPr eaLnBrk="1" hangingPunct="1"/>
            <a:fld id="{9A0DB2DC-4C9A-4742-B13C-FB6460FD3503}" type="slidenum">
              <a:rPr lang="zh-CN" altLang="en-US" sz="700" dirty="0">
                <a:solidFill>
                  <a:schemeClr val="tx2"/>
                </a:solidFill>
              </a:rPr>
            </a:fld>
            <a:endParaRPr lang="zh-CN" altLang="en-US" sz="700" dirty="0">
              <a:solidFill>
                <a:schemeClr val="tx2"/>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chemeClr val="bg1"/>
        </a:solidFill>
        <a:effectLst/>
      </p:bgPr>
    </p:bg>
    <p:spTree>
      <p:nvGrpSpPr>
        <p:cNvPr id="1" name=""/>
        <p:cNvGrpSpPr/>
        <p:nvPr/>
      </p:nvGrpSpPr>
      <p:grpSpPr>
        <a:xfrm>
          <a:off x="0" y="0"/>
          <a:ext cx="0" cy="0"/>
          <a:chOff x="0" y="0"/>
          <a:chExt cx="0" cy="0"/>
        </a:xfrm>
      </p:grpSpPr>
      <p:sp>
        <p:nvSpPr>
          <p:cNvPr id="9" name="Line 39"/>
          <p:cNvSpPr>
            <a:spLocks noChangeShapeType="1"/>
          </p:cNvSpPr>
          <p:nvPr/>
        </p:nvSpPr>
        <p:spPr bwMode="auto">
          <a:xfrm>
            <a:off x="1009650" y="1235075"/>
            <a:ext cx="7173913" cy="9525"/>
          </a:xfrm>
          <a:prstGeom prst="line">
            <a:avLst/>
          </a:prstGeom>
          <a:ln w="47625">
            <a:solidFill>
              <a:srgbClr val="0070C0"/>
            </a:solidFill>
          </a:ln>
        </p:spPr>
        <p:style>
          <a:lnRef idx="1">
            <a:schemeClr val="accent4"/>
          </a:lnRef>
          <a:fillRef idx="0">
            <a:schemeClr val="accent4"/>
          </a:fillRef>
          <a:effectRef idx="0">
            <a:schemeClr val="accent4"/>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881658" y="452438"/>
            <a:ext cx="6729810" cy="708025"/>
          </a:xfrm>
        </p:spPr>
        <p:txBody>
          <a:bodyPr/>
          <a:lstStyle>
            <a:lvl1pPr>
              <a:defRPr>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1080691" y="1460911"/>
            <a:ext cx="7102872" cy="4316677"/>
          </a:xfrm>
          <a:ln>
            <a:solidFill>
              <a:schemeClr val="accent1">
                <a:lumMod val="40000"/>
                <a:lumOff val="60000"/>
              </a:schemeClr>
            </a:solidFill>
          </a:ln>
        </p:spPr>
        <p:txBody>
          <a:bodyPr/>
          <a:lstStyle>
            <a:lvl1pPr>
              <a:defRPr sz="1050">
                <a:latin typeface="微软雅黑" panose="020B0503020204020204" pitchFamily="34" charset="-122"/>
                <a:ea typeface="微软雅黑" panose="020B0503020204020204" pitchFamily="34" charset="-122"/>
              </a:defRPr>
            </a:lvl1pPr>
            <a:lvl2pPr>
              <a:defRPr sz="1050">
                <a:latin typeface="微软雅黑" panose="020B0503020204020204" pitchFamily="34" charset="-122"/>
                <a:ea typeface="微软雅黑" panose="020B0503020204020204" pitchFamily="34" charset="-122"/>
              </a:defRPr>
            </a:lvl2pPr>
            <a:lvl3pPr>
              <a:defRPr sz="1050">
                <a:latin typeface="微软雅黑" panose="020B0503020204020204" pitchFamily="34" charset="-122"/>
                <a:ea typeface="微软雅黑" panose="020B0503020204020204" pitchFamily="34" charset="-122"/>
              </a:defRPr>
            </a:lvl3pPr>
            <a:lvl4pPr>
              <a:defRPr sz="1050">
                <a:latin typeface="微软雅黑" panose="020B0503020204020204" pitchFamily="34" charset="-122"/>
                <a:ea typeface="微软雅黑" panose="020B0503020204020204" pitchFamily="34" charset="-122"/>
              </a:defRPr>
            </a:lvl4pPr>
            <a:lvl5pPr>
              <a:defRPr sz="105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1" name="Date Placeholder 3"/>
          <p:cNvSpPr>
            <a:spLocks noGrp="1"/>
          </p:cNvSpPr>
          <p:nvPr>
            <p:ph type="dt" sz="half" idx="2"/>
          </p:nvPr>
        </p:nvSpPr>
        <p:spPr>
          <a:xfrm>
            <a:off x="4471988" y="6407150"/>
            <a:ext cx="742950" cy="304800"/>
          </a:xfrm>
          <a:prstGeom prst="rect">
            <a:avLst/>
          </a:prstGeom>
        </p:spPr>
        <p:txBody>
          <a:bodyPr vert="horz" lIns="91440" tIns="45720" rIns="91440" bIns="45720" rtlCol="0" anchor="ct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BD4DABF-E73A-4C76-A956-68F3B15C8259}" type="datetimeFigureOut">
              <a:rPr kumimoji="0" lang="zh-CN" altLang="en-US" sz="750" b="1" i="0" u="none" strike="noStrike" kern="1200" cap="none" spc="0" normalizeH="0" baseline="0" noProof="0">
                <a:ln>
                  <a:noFill/>
                </a:ln>
                <a:solidFill>
                  <a:schemeClr val="tx2"/>
                </a:solidFill>
                <a:effectLst/>
                <a:uLnTx/>
                <a:uFillTx/>
                <a:latin typeface="+mn-lt"/>
                <a:ea typeface="+mn-ea"/>
                <a:cs typeface="+mn-cs"/>
              </a:rPr>
            </a:fld>
            <a:endParaRPr kumimoji="0" lang="zh-CN" altLang="en-US" sz="750" b="1" i="0" u="none" strike="noStrike" kern="1200" cap="none" spc="0" normalizeH="0" baseline="0" noProof="0" dirty="0">
              <a:ln>
                <a:noFill/>
              </a:ln>
              <a:solidFill>
                <a:schemeClr val="tx2"/>
              </a:solidFill>
              <a:effectLst/>
              <a:uLnTx/>
              <a:uFillTx/>
              <a:latin typeface="+mn-lt"/>
              <a:ea typeface="+mn-ea"/>
              <a:cs typeface="+mn-cs"/>
            </a:endParaRPr>
          </a:p>
        </p:txBody>
      </p:sp>
      <p:sp>
        <p:nvSpPr>
          <p:cNvPr id="12" name="Footer Placeholder 4"/>
          <p:cNvSpPr>
            <a:spLocks noGrp="1"/>
          </p:cNvSpPr>
          <p:nvPr>
            <p:ph type="ftr" sz="quarter" idx="3"/>
          </p:nvPr>
        </p:nvSpPr>
        <p:spPr>
          <a:xfrm>
            <a:off x="420688" y="6391275"/>
            <a:ext cx="2895600" cy="304800"/>
          </a:xfrm>
          <a:prstGeom prst="rect">
            <a:avLst/>
          </a:prstGeom>
        </p:spPr>
        <p:txBody>
          <a:bodyPr vert="horz" wrap="square" lIns="91440" tIns="45720" rIns="91440" bIns="45720" numCol="1" rtlCol="0" anchor="ctr" anchorCtr="0" compatLnSpc="1"/>
          <a:p>
            <a:pPr eaLnBrk="1" hangingPunct="1"/>
            <a:fld id="{9A0DB2DC-4C9A-4742-B13C-FB6460FD3503}" type="slidenum">
              <a:rPr lang="zh-CN" altLang="en-US" sz="700" dirty="0">
                <a:solidFill>
                  <a:schemeClr val="tx2"/>
                </a:solidFill>
              </a:rPr>
            </a:fld>
            <a:endParaRPr lang="zh-CN" altLang="en-US" sz="700" dirty="0">
              <a:solidFill>
                <a:schemeClr val="tx2"/>
              </a:solidFill>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7_标题和内容">
    <p:bg>
      <p:bgPr>
        <a:solidFill>
          <a:schemeClr val="bg1"/>
        </a:solidFill>
        <a:effectLst/>
      </p:bgPr>
    </p:bg>
    <p:spTree>
      <p:nvGrpSpPr>
        <p:cNvPr id="1" name=""/>
        <p:cNvGrpSpPr/>
        <p:nvPr/>
      </p:nvGrpSpPr>
      <p:grpSpPr>
        <a:xfrm>
          <a:off x="0" y="0"/>
          <a:ext cx="0" cy="0"/>
          <a:chOff x="0" y="0"/>
          <a:chExt cx="0" cy="0"/>
        </a:xfrm>
      </p:grpSpPr>
      <p:sp>
        <p:nvSpPr>
          <p:cNvPr id="9" name="Line 39"/>
          <p:cNvSpPr>
            <a:spLocks noChangeShapeType="1"/>
          </p:cNvSpPr>
          <p:nvPr/>
        </p:nvSpPr>
        <p:spPr bwMode="auto">
          <a:xfrm>
            <a:off x="895350" y="1235075"/>
            <a:ext cx="7173913" cy="9525"/>
          </a:xfrm>
          <a:prstGeom prst="line">
            <a:avLst/>
          </a:prstGeom>
          <a:ln w="47625">
            <a:solidFill>
              <a:srgbClr val="0070C0"/>
            </a:solidFill>
          </a:ln>
        </p:spPr>
        <p:style>
          <a:lnRef idx="1">
            <a:schemeClr val="accent4"/>
          </a:lnRef>
          <a:fillRef idx="0">
            <a:schemeClr val="accent4"/>
          </a:fillRef>
          <a:effectRef idx="0">
            <a:schemeClr val="accent4"/>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767358" y="452438"/>
            <a:ext cx="6729810" cy="708025"/>
          </a:xfrm>
        </p:spPr>
        <p:txBody>
          <a:bodyPr/>
          <a:lstStyle>
            <a:lvl1pPr>
              <a:defRPr>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966391" y="1460911"/>
            <a:ext cx="7102872" cy="4316677"/>
          </a:xfrm>
          <a:ln>
            <a:solidFill>
              <a:schemeClr val="accent1">
                <a:lumMod val="40000"/>
                <a:lumOff val="60000"/>
              </a:schemeClr>
            </a:solidFill>
          </a:ln>
        </p:spPr>
        <p:txBody>
          <a:bodyPr/>
          <a:lstStyle>
            <a:lvl1pPr>
              <a:defRPr sz="1050">
                <a:latin typeface="微软雅黑" panose="020B0503020204020204" pitchFamily="34" charset="-122"/>
                <a:ea typeface="微软雅黑" panose="020B0503020204020204" pitchFamily="34" charset="-122"/>
              </a:defRPr>
            </a:lvl1pPr>
            <a:lvl2pPr>
              <a:defRPr sz="1050">
                <a:latin typeface="微软雅黑" panose="020B0503020204020204" pitchFamily="34" charset="-122"/>
                <a:ea typeface="微软雅黑" panose="020B0503020204020204" pitchFamily="34" charset="-122"/>
              </a:defRPr>
            </a:lvl2pPr>
            <a:lvl3pPr>
              <a:defRPr sz="1050">
                <a:latin typeface="微软雅黑" panose="020B0503020204020204" pitchFamily="34" charset="-122"/>
                <a:ea typeface="微软雅黑" panose="020B0503020204020204" pitchFamily="34" charset="-122"/>
              </a:defRPr>
            </a:lvl3pPr>
            <a:lvl4pPr>
              <a:defRPr sz="1050">
                <a:latin typeface="微软雅黑" panose="020B0503020204020204" pitchFamily="34" charset="-122"/>
                <a:ea typeface="微软雅黑" panose="020B0503020204020204" pitchFamily="34" charset="-122"/>
              </a:defRPr>
            </a:lvl4pPr>
            <a:lvl5pPr>
              <a:defRPr sz="105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1" name="Date Placeholder 3"/>
          <p:cNvSpPr>
            <a:spLocks noGrp="1"/>
          </p:cNvSpPr>
          <p:nvPr>
            <p:ph type="dt" sz="half" idx="2"/>
          </p:nvPr>
        </p:nvSpPr>
        <p:spPr>
          <a:xfrm>
            <a:off x="4471988" y="6407150"/>
            <a:ext cx="742950" cy="304800"/>
          </a:xfrm>
          <a:prstGeom prst="rect">
            <a:avLst/>
          </a:prstGeom>
        </p:spPr>
        <p:txBody>
          <a:bodyPr vert="horz" lIns="91440" tIns="45720" rIns="91440" bIns="45720" rtlCol="0" anchor="ct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3AA695D-9074-4846-AD54-463B63712ADB}" type="datetimeFigureOut">
              <a:rPr kumimoji="0" lang="zh-CN" altLang="en-US" sz="750" b="1" i="0" u="none" strike="noStrike" kern="1200" cap="none" spc="0" normalizeH="0" baseline="0" noProof="0">
                <a:ln>
                  <a:noFill/>
                </a:ln>
                <a:solidFill>
                  <a:schemeClr val="tx2"/>
                </a:solidFill>
                <a:effectLst/>
                <a:uLnTx/>
                <a:uFillTx/>
                <a:latin typeface="+mn-lt"/>
                <a:ea typeface="+mn-ea"/>
                <a:cs typeface="+mn-cs"/>
              </a:rPr>
            </a:fld>
            <a:endParaRPr kumimoji="0" lang="zh-CN" altLang="en-US" sz="750" b="1" i="0" u="none" strike="noStrike" kern="1200" cap="none" spc="0" normalizeH="0" baseline="0" noProof="0" dirty="0">
              <a:ln>
                <a:noFill/>
              </a:ln>
              <a:solidFill>
                <a:schemeClr val="tx2"/>
              </a:solidFill>
              <a:effectLst/>
              <a:uLnTx/>
              <a:uFillTx/>
              <a:latin typeface="+mn-lt"/>
              <a:ea typeface="+mn-ea"/>
              <a:cs typeface="+mn-cs"/>
            </a:endParaRPr>
          </a:p>
        </p:txBody>
      </p:sp>
      <p:sp>
        <p:nvSpPr>
          <p:cNvPr id="12" name="Footer Placeholder 4"/>
          <p:cNvSpPr>
            <a:spLocks noGrp="1"/>
          </p:cNvSpPr>
          <p:nvPr>
            <p:ph type="ftr" sz="quarter" idx="3"/>
          </p:nvPr>
        </p:nvSpPr>
        <p:spPr>
          <a:xfrm>
            <a:off x="420688" y="6391275"/>
            <a:ext cx="2895600" cy="304800"/>
          </a:xfrm>
          <a:prstGeom prst="rect">
            <a:avLst/>
          </a:prstGeom>
        </p:spPr>
        <p:txBody>
          <a:bodyPr vert="horz" wrap="square" lIns="91440" tIns="45720" rIns="91440" bIns="45720" numCol="1" rtlCol="0" anchor="ctr" anchorCtr="0" compatLnSpc="1"/>
          <a:p>
            <a:pPr eaLnBrk="1" hangingPunct="1"/>
            <a:fld id="{9A0DB2DC-4C9A-4742-B13C-FB6460FD3503}" type="slidenum">
              <a:rPr lang="zh-CN" altLang="en-US" sz="700" dirty="0">
                <a:solidFill>
                  <a:schemeClr val="tx2"/>
                </a:solidFill>
              </a:rPr>
            </a:fld>
            <a:endParaRPr lang="zh-CN" altLang="en-US" sz="700" dirty="0">
              <a:solidFill>
                <a:schemeClr val="tx2"/>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标题和内容">
    <p:bg>
      <p:bgPr>
        <a:solidFill>
          <a:schemeClr val="bg1"/>
        </a:solidFill>
        <a:effectLst/>
      </p:bgPr>
    </p:bg>
    <p:spTree>
      <p:nvGrpSpPr>
        <p:cNvPr id="1" name=""/>
        <p:cNvGrpSpPr/>
        <p:nvPr/>
      </p:nvGrpSpPr>
      <p:grpSpPr>
        <a:xfrm>
          <a:off x="0" y="0"/>
          <a:ext cx="0" cy="0"/>
          <a:chOff x="0" y="0"/>
          <a:chExt cx="0" cy="0"/>
        </a:xfrm>
      </p:grpSpPr>
      <p:sp>
        <p:nvSpPr>
          <p:cNvPr id="9" name="Line 39"/>
          <p:cNvSpPr>
            <a:spLocks noChangeShapeType="1"/>
          </p:cNvSpPr>
          <p:nvPr/>
        </p:nvSpPr>
        <p:spPr bwMode="auto">
          <a:xfrm>
            <a:off x="1085850" y="1235075"/>
            <a:ext cx="7173913" cy="9525"/>
          </a:xfrm>
          <a:prstGeom prst="line">
            <a:avLst/>
          </a:prstGeom>
          <a:ln w="47625">
            <a:solidFill>
              <a:srgbClr val="0070C0"/>
            </a:solidFill>
          </a:ln>
        </p:spPr>
        <p:style>
          <a:lnRef idx="1">
            <a:schemeClr val="accent4"/>
          </a:lnRef>
          <a:fillRef idx="0">
            <a:schemeClr val="accent4"/>
          </a:fillRef>
          <a:effectRef idx="0">
            <a:schemeClr val="accent4"/>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957858" y="452438"/>
            <a:ext cx="6729810" cy="708025"/>
          </a:xfrm>
        </p:spPr>
        <p:txBody>
          <a:bodyPr/>
          <a:lstStyle>
            <a:lvl1pPr>
              <a:defRPr>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1156891" y="1460911"/>
            <a:ext cx="7102872" cy="4316677"/>
          </a:xfrm>
          <a:ln>
            <a:solidFill>
              <a:schemeClr val="accent1">
                <a:lumMod val="40000"/>
                <a:lumOff val="60000"/>
              </a:schemeClr>
            </a:solidFill>
          </a:ln>
        </p:spPr>
        <p:txBody>
          <a:bodyPr/>
          <a:lstStyle>
            <a:lvl1pPr>
              <a:defRPr sz="1050">
                <a:latin typeface="微软雅黑" panose="020B0503020204020204" pitchFamily="34" charset="-122"/>
                <a:ea typeface="微软雅黑" panose="020B0503020204020204" pitchFamily="34" charset="-122"/>
              </a:defRPr>
            </a:lvl1pPr>
            <a:lvl2pPr>
              <a:defRPr sz="1050">
                <a:latin typeface="微软雅黑" panose="020B0503020204020204" pitchFamily="34" charset="-122"/>
                <a:ea typeface="微软雅黑" panose="020B0503020204020204" pitchFamily="34" charset="-122"/>
              </a:defRPr>
            </a:lvl2pPr>
            <a:lvl3pPr>
              <a:defRPr sz="1050">
                <a:latin typeface="微软雅黑" panose="020B0503020204020204" pitchFamily="34" charset="-122"/>
                <a:ea typeface="微软雅黑" panose="020B0503020204020204" pitchFamily="34" charset="-122"/>
              </a:defRPr>
            </a:lvl3pPr>
            <a:lvl4pPr>
              <a:defRPr sz="1050">
                <a:latin typeface="微软雅黑" panose="020B0503020204020204" pitchFamily="34" charset="-122"/>
                <a:ea typeface="微软雅黑" panose="020B0503020204020204" pitchFamily="34" charset="-122"/>
              </a:defRPr>
            </a:lvl4pPr>
            <a:lvl5pPr>
              <a:defRPr sz="105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1" name="Date Placeholder 3"/>
          <p:cNvSpPr>
            <a:spLocks noGrp="1"/>
          </p:cNvSpPr>
          <p:nvPr>
            <p:ph type="dt" sz="half" idx="2"/>
          </p:nvPr>
        </p:nvSpPr>
        <p:spPr>
          <a:xfrm>
            <a:off x="4471988" y="6407150"/>
            <a:ext cx="742950" cy="304800"/>
          </a:xfrm>
          <a:prstGeom prst="rect">
            <a:avLst/>
          </a:prstGeom>
        </p:spPr>
        <p:txBody>
          <a:bodyPr vert="horz" lIns="91440" tIns="45720" rIns="91440" bIns="45720" rtlCol="0" anchor="ct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D8429D7-0EB3-40E5-A765-73230A37EC09}" type="datetimeFigureOut">
              <a:rPr kumimoji="0" lang="zh-CN" altLang="en-US" sz="750" b="1" i="0" u="none" strike="noStrike" kern="1200" cap="none" spc="0" normalizeH="0" baseline="0" noProof="0">
                <a:ln>
                  <a:noFill/>
                </a:ln>
                <a:solidFill>
                  <a:schemeClr val="tx2"/>
                </a:solidFill>
                <a:effectLst/>
                <a:uLnTx/>
                <a:uFillTx/>
                <a:latin typeface="+mn-lt"/>
                <a:ea typeface="+mn-ea"/>
                <a:cs typeface="+mn-cs"/>
              </a:rPr>
            </a:fld>
            <a:endParaRPr kumimoji="0" lang="zh-CN" altLang="en-US" sz="750" b="1" i="0" u="none" strike="noStrike" kern="1200" cap="none" spc="0" normalizeH="0" baseline="0" noProof="0" dirty="0">
              <a:ln>
                <a:noFill/>
              </a:ln>
              <a:solidFill>
                <a:schemeClr val="tx2"/>
              </a:solidFill>
              <a:effectLst/>
              <a:uLnTx/>
              <a:uFillTx/>
              <a:latin typeface="+mn-lt"/>
              <a:ea typeface="+mn-ea"/>
              <a:cs typeface="+mn-cs"/>
            </a:endParaRPr>
          </a:p>
        </p:txBody>
      </p:sp>
      <p:sp>
        <p:nvSpPr>
          <p:cNvPr id="12" name="Footer Placeholder 4"/>
          <p:cNvSpPr>
            <a:spLocks noGrp="1"/>
          </p:cNvSpPr>
          <p:nvPr>
            <p:ph type="ftr" sz="quarter" idx="3"/>
          </p:nvPr>
        </p:nvSpPr>
        <p:spPr>
          <a:xfrm>
            <a:off x="420688" y="6391275"/>
            <a:ext cx="2895600" cy="304800"/>
          </a:xfrm>
          <a:prstGeom prst="rect">
            <a:avLst/>
          </a:prstGeom>
        </p:spPr>
        <p:txBody>
          <a:bodyPr vert="horz" wrap="square" lIns="91440" tIns="45720" rIns="91440" bIns="45720" numCol="1" rtlCol="0" anchor="ctr" anchorCtr="0" compatLnSpc="1"/>
          <a:p>
            <a:pPr eaLnBrk="1" hangingPunct="1"/>
            <a:fld id="{9A0DB2DC-4C9A-4742-B13C-FB6460FD3503}" type="slidenum">
              <a:rPr lang="zh-CN" altLang="en-US" sz="700" dirty="0">
                <a:solidFill>
                  <a:schemeClr val="tx2"/>
                </a:solidFill>
              </a:rPr>
            </a:fld>
            <a:endParaRPr lang="zh-CN" altLang="en-US" sz="700" dirty="0">
              <a:solidFill>
                <a:schemeClr val="tx2"/>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标题和内容">
    <p:bg>
      <p:bgPr>
        <a:solidFill>
          <a:schemeClr val="bg1"/>
        </a:solidFill>
        <a:effectLst/>
      </p:bgPr>
    </p:bg>
    <p:spTree>
      <p:nvGrpSpPr>
        <p:cNvPr id="1" name=""/>
        <p:cNvGrpSpPr/>
        <p:nvPr/>
      </p:nvGrpSpPr>
      <p:grpSpPr>
        <a:xfrm>
          <a:off x="0" y="0"/>
          <a:ext cx="0" cy="0"/>
          <a:chOff x="0" y="0"/>
          <a:chExt cx="0" cy="0"/>
        </a:xfrm>
      </p:grpSpPr>
      <p:sp>
        <p:nvSpPr>
          <p:cNvPr id="9" name="Line 39"/>
          <p:cNvSpPr>
            <a:spLocks noChangeShapeType="1"/>
          </p:cNvSpPr>
          <p:nvPr/>
        </p:nvSpPr>
        <p:spPr bwMode="auto">
          <a:xfrm>
            <a:off x="1022350" y="1235075"/>
            <a:ext cx="7173913" cy="9525"/>
          </a:xfrm>
          <a:prstGeom prst="line">
            <a:avLst/>
          </a:prstGeom>
          <a:ln w="47625">
            <a:solidFill>
              <a:srgbClr val="0070C0"/>
            </a:solidFill>
          </a:ln>
        </p:spPr>
        <p:style>
          <a:lnRef idx="1">
            <a:schemeClr val="accent4"/>
          </a:lnRef>
          <a:fillRef idx="0">
            <a:schemeClr val="accent4"/>
          </a:fillRef>
          <a:effectRef idx="0">
            <a:schemeClr val="accent4"/>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894358" y="452438"/>
            <a:ext cx="6729810" cy="708025"/>
          </a:xfrm>
        </p:spPr>
        <p:txBody>
          <a:bodyPr/>
          <a:lstStyle>
            <a:lvl1pPr>
              <a:defRPr>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1093391" y="1460911"/>
            <a:ext cx="7102872" cy="4316677"/>
          </a:xfrm>
          <a:ln>
            <a:solidFill>
              <a:schemeClr val="accent1">
                <a:lumMod val="40000"/>
                <a:lumOff val="60000"/>
              </a:schemeClr>
            </a:solidFill>
          </a:ln>
        </p:spPr>
        <p:txBody>
          <a:bodyPr/>
          <a:lstStyle>
            <a:lvl1pPr>
              <a:defRPr sz="1050">
                <a:latin typeface="微软雅黑" panose="020B0503020204020204" pitchFamily="34" charset="-122"/>
                <a:ea typeface="微软雅黑" panose="020B0503020204020204" pitchFamily="34" charset="-122"/>
              </a:defRPr>
            </a:lvl1pPr>
            <a:lvl2pPr>
              <a:defRPr sz="1050">
                <a:latin typeface="微软雅黑" panose="020B0503020204020204" pitchFamily="34" charset="-122"/>
                <a:ea typeface="微软雅黑" panose="020B0503020204020204" pitchFamily="34" charset="-122"/>
              </a:defRPr>
            </a:lvl2pPr>
            <a:lvl3pPr>
              <a:defRPr sz="1050">
                <a:latin typeface="微软雅黑" panose="020B0503020204020204" pitchFamily="34" charset="-122"/>
                <a:ea typeface="微软雅黑" panose="020B0503020204020204" pitchFamily="34" charset="-122"/>
              </a:defRPr>
            </a:lvl3pPr>
            <a:lvl4pPr>
              <a:defRPr sz="1050">
                <a:latin typeface="微软雅黑" panose="020B0503020204020204" pitchFamily="34" charset="-122"/>
                <a:ea typeface="微软雅黑" panose="020B0503020204020204" pitchFamily="34" charset="-122"/>
              </a:defRPr>
            </a:lvl4pPr>
            <a:lvl5pPr>
              <a:defRPr sz="105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1" name="Date Placeholder 3"/>
          <p:cNvSpPr>
            <a:spLocks noGrp="1"/>
          </p:cNvSpPr>
          <p:nvPr>
            <p:ph type="dt" sz="half" idx="2"/>
          </p:nvPr>
        </p:nvSpPr>
        <p:spPr>
          <a:xfrm>
            <a:off x="4471988" y="6407150"/>
            <a:ext cx="742950" cy="304800"/>
          </a:xfrm>
          <a:prstGeom prst="rect">
            <a:avLst/>
          </a:prstGeom>
        </p:spPr>
        <p:txBody>
          <a:bodyPr vert="horz" lIns="91440" tIns="45720" rIns="91440" bIns="45720" rtlCol="0" anchor="ct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74B9D4A-0FF3-4A8D-909F-0B9D9805F3DE}" type="datetimeFigureOut">
              <a:rPr kumimoji="0" lang="zh-CN" altLang="en-US" sz="750" b="1" i="0" u="none" strike="noStrike" kern="1200" cap="none" spc="0" normalizeH="0" baseline="0" noProof="0">
                <a:ln>
                  <a:noFill/>
                </a:ln>
                <a:solidFill>
                  <a:schemeClr val="tx2"/>
                </a:solidFill>
                <a:effectLst/>
                <a:uLnTx/>
                <a:uFillTx/>
                <a:latin typeface="+mn-lt"/>
                <a:ea typeface="+mn-ea"/>
                <a:cs typeface="+mn-cs"/>
              </a:rPr>
            </a:fld>
            <a:endParaRPr kumimoji="0" lang="zh-CN" altLang="en-US" sz="750" b="1" i="0" u="none" strike="noStrike" kern="1200" cap="none" spc="0" normalizeH="0" baseline="0" noProof="0" dirty="0">
              <a:ln>
                <a:noFill/>
              </a:ln>
              <a:solidFill>
                <a:schemeClr val="tx2"/>
              </a:solidFill>
              <a:effectLst/>
              <a:uLnTx/>
              <a:uFillTx/>
              <a:latin typeface="+mn-lt"/>
              <a:ea typeface="+mn-ea"/>
              <a:cs typeface="+mn-cs"/>
            </a:endParaRPr>
          </a:p>
        </p:txBody>
      </p:sp>
      <p:sp>
        <p:nvSpPr>
          <p:cNvPr id="12" name="Footer Placeholder 4"/>
          <p:cNvSpPr>
            <a:spLocks noGrp="1"/>
          </p:cNvSpPr>
          <p:nvPr>
            <p:ph type="ftr" sz="quarter" idx="3"/>
          </p:nvPr>
        </p:nvSpPr>
        <p:spPr>
          <a:xfrm>
            <a:off x="420688" y="6391275"/>
            <a:ext cx="2895600" cy="304800"/>
          </a:xfrm>
          <a:prstGeom prst="rect">
            <a:avLst/>
          </a:prstGeom>
        </p:spPr>
        <p:txBody>
          <a:bodyPr vert="horz" wrap="square" lIns="91440" tIns="45720" rIns="91440" bIns="45720" numCol="1" rtlCol="0" anchor="ctr" anchorCtr="0" compatLnSpc="1"/>
          <a:p>
            <a:pPr eaLnBrk="1" hangingPunct="1"/>
            <a:fld id="{9A0DB2DC-4C9A-4742-B13C-FB6460FD3503}" type="slidenum">
              <a:rPr lang="zh-CN" altLang="en-US" sz="700" dirty="0">
                <a:solidFill>
                  <a:schemeClr val="tx2"/>
                </a:solidFill>
              </a:rPr>
            </a:fld>
            <a:endParaRPr lang="zh-CN" altLang="en-US" sz="700" dirty="0">
              <a:solidFill>
                <a:schemeClr val="tx2"/>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sp>
        <p:nvSpPr>
          <p:cNvPr id="9" name="Line 39"/>
          <p:cNvSpPr>
            <a:spLocks noChangeShapeType="1"/>
          </p:cNvSpPr>
          <p:nvPr/>
        </p:nvSpPr>
        <p:spPr bwMode="auto">
          <a:xfrm>
            <a:off x="1098550" y="1235075"/>
            <a:ext cx="7173913" cy="9525"/>
          </a:xfrm>
          <a:prstGeom prst="line">
            <a:avLst/>
          </a:prstGeom>
          <a:ln w="47625">
            <a:solidFill>
              <a:srgbClr val="0070C0"/>
            </a:solidFill>
          </a:ln>
        </p:spPr>
        <p:style>
          <a:lnRef idx="1">
            <a:schemeClr val="accent4"/>
          </a:lnRef>
          <a:fillRef idx="0">
            <a:schemeClr val="accent4"/>
          </a:fillRef>
          <a:effectRef idx="0">
            <a:schemeClr val="accent4"/>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970558" y="452438"/>
            <a:ext cx="6729810" cy="708025"/>
          </a:xfrm>
        </p:spPr>
        <p:txBody>
          <a:bodyPr/>
          <a:lstStyle>
            <a:lvl1pPr>
              <a:defRPr>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1169591" y="1460911"/>
            <a:ext cx="7102872" cy="4316677"/>
          </a:xfrm>
          <a:ln>
            <a:solidFill>
              <a:schemeClr val="accent1"/>
            </a:solidFill>
          </a:ln>
        </p:spPr>
        <p:txBody>
          <a:bodyPr/>
          <a:lstStyle>
            <a:lvl1pPr>
              <a:defRPr sz="1050">
                <a:latin typeface="微软雅黑" panose="020B0503020204020204" pitchFamily="34" charset="-122"/>
                <a:ea typeface="微软雅黑" panose="020B0503020204020204" pitchFamily="34" charset="-122"/>
              </a:defRPr>
            </a:lvl1pPr>
            <a:lvl2pPr>
              <a:defRPr sz="1050">
                <a:latin typeface="微软雅黑" panose="020B0503020204020204" pitchFamily="34" charset="-122"/>
                <a:ea typeface="微软雅黑" panose="020B0503020204020204" pitchFamily="34" charset="-122"/>
              </a:defRPr>
            </a:lvl2pPr>
            <a:lvl3pPr>
              <a:defRPr sz="1050">
                <a:latin typeface="微软雅黑" panose="020B0503020204020204" pitchFamily="34" charset="-122"/>
                <a:ea typeface="微软雅黑" panose="020B0503020204020204" pitchFamily="34" charset="-122"/>
              </a:defRPr>
            </a:lvl3pPr>
            <a:lvl4pPr>
              <a:defRPr sz="1050">
                <a:latin typeface="微软雅黑" panose="020B0503020204020204" pitchFamily="34" charset="-122"/>
                <a:ea typeface="微软雅黑" panose="020B0503020204020204" pitchFamily="34" charset="-122"/>
              </a:defRPr>
            </a:lvl4pPr>
            <a:lvl5pPr>
              <a:defRPr sz="105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1" name="Date Placeholder 3"/>
          <p:cNvSpPr>
            <a:spLocks noGrp="1"/>
          </p:cNvSpPr>
          <p:nvPr>
            <p:ph type="dt" sz="half" idx="2"/>
          </p:nvPr>
        </p:nvSpPr>
        <p:spPr>
          <a:xfrm>
            <a:off x="4471988" y="6407150"/>
            <a:ext cx="742950" cy="304800"/>
          </a:xfrm>
          <a:prstGeom prst="rect">
            <a:avLst/>
          </a:prstGeom>
        </p:spPr>
        <p:txBody>
          <a:bodyPr vert="horz" lIns="91440" tIns="45720" rIns="91440" bIns="45720" rtlCol="0" anchor="ct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F2332AB-454B-4434-BADD-1D57AD0F7B19}" type="datetimeFigureOut">
              <a:rPr kumimoji="0" lang="zh-CN" altLang="en-US" sz="750" b="1" i="0" u="none" strike="noStrike" kern="1200" cap="none" spc="0" normalizeH="0" baseline="0" noProof="0">
                <a:ln>
                  <a:noFill/>
                </a:ln>
                <a:solidFill>
                  <a:schemeClr val="tx2"/>
                </a:solidFill>
                <a:effectLst/>
                <a:uLnTx/>
                <a:uFillTx/>
                <a:latin typeface="+mn-lt"/>
                <a:ea typeface="+mn-ea"/>
                <a:cs typeface="+mn-cs"/>
              </a:rPr>
            </a:fld>
            <a:endParaRPr kumimoji="0" lang="zh-CN" altLang="en-US" sz="750" b="1" i="0" u="none" strike="noStrike" kern="1200" cap="none" spc="0" normalizeH="0" baseline="0" noProof="0" dirty="0">
              <a:ln>
                <a:noFill/>
              </a:ln>
              <a:solidFill>
                <a:schemeClr val="tx2"/>
              </a:solidFill>
              <a:effectLst/>
              <a:uLnTx/>
              <a:uFillTx/>
              <a:latin typeface="+mn-lt"/>
              <a:ea typeface="+mn-ea"/>
              <a:cs typeface="+mn-cs"/>
            </a:endParaRPr>
          </a:p>
        </p:txBody>
      </p:sp>
      <p:sp>
        <p:nvSpPr>
          <p:cNvPr id="12" name="Footer Placeholder 4"/>
          <p:cNvSpPr>
            <a:spLocks noGrp="1"/>
          </p:cNvSpPr>
          <p:nvPr>
            <p:ph type="ftr" sz="quarter" idx="3"/>
          </p:nvPr>
        </p:nvSpPr>
        <p:spPr>
          <a:xfrm>
            <a:off x="420688" y="6391275"/>
            <a:ext cx="2895600" cy="304800"/>
          </a:xfrm>
          <a:prstGeom prst="rect">
            <a:avLst/>
          </a:prstGeom>
        </p:spPr>
        <p:txBody>
          <a:bodyPr vert="horz" wrap="square" lIns="91440" tIns="45720" rIns="91440" bIns="45720" numCol="1" rtlCol="0" anchor="ctr" anchorCtr="0" compatLnSpc="1"/>
          <a:p>
            <a:pPr eaLnBrk="1" hangingPunct="1"/>
            <a:fld id="{9A0DB2DC-4C9A-4742-B13C-FB6460FD3503}" type="slidenum">
              <a:rPr lang="zh-CN" altLang="en-US" sz="700" dirty="0">
                <a:solidFill>
                  <a:schemeClr val="tx2"/>
                </a:solidFill>
              </a:rPr>
            </a:fld>
            <a:endParaRPr lang="zh-CN" altLang="en-US" sz="700" dirty="0">
              <a:solidFill>
                <a:schemeClr val="tx2"/>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image" Target="../media/image2.png"/><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2" Type="http://schemas.openxmlformats.org/officeDocument/2006/relationships/theme" Target="../theme/theme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866775" y="973138"/>
            <a:ext cx="6570663" cy="708025"/>
          </a:xfrm>
          <a:prstGeom prst="rect">
            <a:avLst/>
          </a:prstGeom>
          <a:noFill/>
          <a:ln w="9525">
            <a:noFill/>
          </a:ln>
        </p:spPr>
        <p:txBody>
          <a:bodyPr anchor="ctr"/>
          <a:p>
            <a:pPr lvl="0"/>
            <a:r>
              <a:rPr lang="zh-CN" altLang="en-US" dirty="0"/>
              <a:t>单击此处编辑母版标题样式</a:t>
            </a:r>
            <a:endParaRPr lang="en-US" altLang="zh-CN" dirty="0"/>
          </a:p>
        </p:txBody>
      </p:sp>
      <p:sp>
        <p:nvSpPr>
          <p:cNvPr id="1027" name="Text Placeholder 2"/>
          <p:cNvSpPr>
            <a:spLocks noGrp="1"/>
          </p:cNvSpPr>
          <p:nvPr>
            <p:ph type="body"/>
          </p:nvPr>
        </p:nvSpPr>
        <p:spPr>
          <a:xfrm>
            <a:off x="866775" y="2603500"/>
            <a:ext cx="6570663" cy="34163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7989888" y="6391275"/>
            <a:ext cx="742950" cy="304800"/>
          </a:xfrm>
          <a:prstGeom prst="rect">
            <a:avLst/>
          </a:prstGeom>
        </p:spPr>
        <p:txBody>
          <a:bodyPr vert="horz" lIns="91440" tIns="45720" rIns="91440" bIns="45720" rtlCol="0" anchor="ctr"/>
          <a:lstStyle>
            <a:lvl1pPr algn="r" eaLnBrk="1" fontAlgn="auto" hangingPunct="1">
              <a:spcBef>
                <a:spcPts val="0"/>
              </a:spcBef>
              <a:spcAft>
                <a:spcPts val="0"/>
              </a:spcAft>
              <a:buFontTx/>
              <a:buNone/>
              <a:defRPr sz="750" b="1" i="0">
                <a:solidFill>
                  <a:srgbClr val="4F81BD"/>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0C0AF35-CBD2-47CE-96CD-F3E27A385852}" type="datetimeFigureOut">
              <a:rPr kumimoji="0" lang="zh-CN" altLang="en-US" sz="750" b="1" i="0" u="none" strike="noStrike" kern="1200" cap="none" spc="0" normalizeH="0" baseline="0" noProof="0">
                <a:ln>
                  <a:noFill/>
                </a:ln>
                <a:solidFill>
                  <a:srgbClr val="4F81BD"/>
                </a:solidFill>
                <a:effectLst/>
                <a:uLnTx/>
                <a:uFillTx/>
                <a:latin typeface="+mn-lt"/>
                <a:ea typeface="+mn-ea"/>
                <a:cs typeface="+mn-cs"/>
              </a:rPr>
            </a:fld>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sp>
        <p:nvSpPr>
          <p:cNvPr id="5" name="Footer Placeholder 4"/>
          <p:cNvSpPr>
            <a:spLocks noGrp="1"/>
          </p:cNvSpPr>
          <p:nvPr>
            <p:ph type="ftr" sz="quarter" idx="3"/>
          </p:nvPr>
        </p:nvSpPr>
        <p:spPr>
          <a:xfrm>
            <a:off x="420688" y="6391275"/>
            <a:ext cx="2895600" cy="304800"/>
          </a:xfrm>
          <a:prstGeom prst="rect">
            <a:avLst/>
          </a:prstGeom>
        </p:spPr>
        <p:txBody>
          <a:bodyPr vert="horz" lIns="91440" tIns="45720" rIns="91440" bIns="45720" rtlCol="0" anchor="ctr"/>
          <a:lstStyle>
            <a:lvl1pPr algn="l" eaLnBrk="1" fontAlgn="auto" hangingPunct="1">
              <a:spcBef>
                <a:spcPts val="0"/>
              </a:spcBef>
              <a:spcAft>
                <a:spcPts val="0"/>
              </a:spcAft>
              <a:buFontTx/>
              <a:buNone/>
              <a:defRPr sz="750" b="1" i="0">
                <a:solidFill>
                  <a:srgbClr val="4F81BD"/>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750" b="1" i="0" u="none" strike="noStrike" kern="1200" cap="none" spc="0" normalizeH="0" baseline="0" noProof="0">
              <a:ln>
                <a:noFill/>
              </a:ln>
              <a:solidFill>
                <a:srgbClr val="4F81BD"/>
              </a:solidFill>
              <a:effectLst/>
              <a:uLnTx/>
              <a:uFillTx/>
              <a:latin typeface="+mn-lt"/>
              <a:ea typeface="+mn-ea"/>
              <a:cs typeface="+mn-cs"/>
            </a:endParaRPr>
          </a:p>
        </p:txBody>
      </p:sp>
      <p:pic>
        <p:nvPicPr>
          <p:cNvPr id="1030" name="图片 18" descr="logo.png"/>
          <p:cNvPicPr>
            <a:picLocks noChangeAspect="1"/>
          </p:cNvPicPr>
          <p:nvPr userDrawn="1"/>
        </p:nvPicPr>
        <p:blipFill>
          <a:blip r:embed="rId25"/>
          <a:stretch>
            <a:fillRect/>
          </a:stretch>
        </p:blipFill>
        <p:spPr>
          <a:xfrm>
            <a:off x="6832600" y="596900"/>
            <a:ext cx="1857375" cy="6667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iming>
    <p:tnLst>
      <p:par>
        <p:cTn id="1" dur="indefinite" restart="never" nodeType="tmRoot"/>
      </p:par>
    </p:tnLst>
  </p:timing>
  <p:hf sldNum="0" hdr="0" ftr="0" dt="0"/>
  <p:txStyles>
    <p:titleStyle>
      <a:lvl1pPr algn="l" defTabSz="342900" rtl="0" eaLnBrk="0" fontAlgn="base" hangingPunct="0">
        <a:spcBef>
          <a:spcPct val="0"/>
        </a:spcBef>
        <a:spcAft>
          <a:spcPct val="0"/>
        </a:spcAft>
        <a:defRPr sz="2700" kern="1200">
          <a:solidFill>
            <a:schemeClr val="bg2"/>
          </a:solidFill>
          <a:latin typeface="微软雅黑" panose="020B0503020204020204" pitchFamily="34" charset="-122"/>
          <a:ea typeface="微软雅黑" panose="020B0503020204020204" pitchFamily="34" charset="-122"/>
          <a:cs typeface="+mj-cs"/>
        </a:defRPr>
      </a:lvl1pPr>
      <a:lvl2pPr algn="l" defTabSz="342900" rtl="0" eaLnBrk="0" fontAlgn="base" hangingPunct="0">
        <a:spcBef>
          <a:spcPct val="0"/>
        </a:spcBef>
        <a:spcAft>
          <a:spcPct val="0"/>
        </a:spcAft>
        <a:defRPr sz="2700">
          <a:solidFill>
            <a:schemeClr val="bg2"/>
          </a:solidFill>
          <a:latin typeface="微软雅黑" panose="020B0503020204020204" pitchFamily="34" charset="-122"/>
          <a:ea typeface="微软雅黑" panose="020B0503020204020204" pitchFamily="34" charset="-122"/>
        </a:defRPr>
      </a:lvl2pPr>
      <a:lvl3pPr algn="l" defTabSz="342900" rtl="0" eaLnBrk="0" fontAlgn="base" hangingPunct="0">
        <a:spcBef>
          <a:spcPct val="0"/>
        </a:spcBef>
        <a:spcAft>
          <a:spcPct val="0"/>
        </a:spcAft>
        <a:defRPr sz="2700">
          <a:solidFill>
            <a:schemeClr val="bg2"/>
          </a:solidFill>
          <a:latin typeface="微软雅黑" panose="020B0503020204020204" pitchFamily="34" charset="-122"/>
          <a:ea typeface="微软雅黑" panose="020B0503020204020204" pitchFamily="34" charset="-122"/>
        </a:defRPr>
      </a:lvl3pPr>
      <a:lvl4pPr algn="l" defTabSz="342900" rtl="0" eaLnBrk="0" fontAlgn="base" hangingPunct="0">
        <a:spcBef>
          <a:spcPct val="0"/>
        </a:spcBef>
        <a:spcAft>
          <a:spcPct val="0"/>
        </a:spcAft>
        <a:defRPr sz="2700">
          <a:solidFill>
            <a:schemeClr val="bg2"/>
          </a:solidFill>
          <a:latin typeface="微软雅黑" panose="020B0503020204020204" pitchFamily="34" charset="-122"/>
          <a:ea typeface="微软雅黑" panose="020B0503020204020204" pitchFamily="34" charset="-122"/>
        </a:defRPr>
      </a:lvl4pPr>
      <a:lvl5pPr algn="l" defTabSz="342900" rtl="0" eaLnBrk="0" fontAlgn="base" hangingPunct="0">
        <a:spcBef>
          <a:spcPct val="0"/>
        </a:spcBef>
        <a:spcAft>
          <a:spcPct val="0"/>
        </a:spcAft>
        <a:defRPr sz="2700">
          <a:solidFill>
            <a:schemeClr val="bg2"/>
          </a:solidFill>
          <a:latin typeface="微软雅黑" panose="020B0503020204020204" pitchFamily="34" charset="-122"/>
          <a:ea typeface="微软雅黑" panose="020B0503020204020204" pitchFamily="34"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0" fontAlgn="base" hangingPunct="0">
        <a:spcBef>
          <a:spcPts val="750"/>
        </a:spcBef>
        <a:spcAft>
          <a:spcPct val="0"/>
        </a:spcAft>
        <a:buClr>
          <a:schemeClr val="accent1"/>
        </a:buClr>
        <a:buSzPct val="80000"/>
        <a:buFont typeface="Wingdings 3" panose="05040102010807070707" pitchFamily="18" charset="2"/>
        <a:buChar char=""/>
        <a:defRPr sz="2400" kern="1200">
          <a:solidFill>
            <a:srgbClr val="404040"/>
          </a:solidFill>
          <a:latin typeface="微软雅黑" panose="020B0503020204020204" pitchFamily="34" charset="-122"/>
          <a:ea typeface="微软雅黑" panose="020B0503020204020204" pitchFamily="34" charset="-122"/>
          <a:cs typeface="+mn-cs"/>
        </a:defRPr>
      </a:lvl1pPr>
      <a:lvl2pPr marL="557530" indent="-214630" algn="l" defTabSz="342900" rtl="0" eaLnBrk="0" fontAlgn="base" hangingPunct="0">
        <a:spcBef>
          <a:spcPts val="750"/>
        </a:spcBef>
        <a:spcAft>
          <a:spcPct val="0"/>
        </a:spcAft>
        <a:buClr>
          <a:schemeClr val="accent1"/>
        </a:buClr>
        <a:buSzPct val="80000"/>
        <a:buFont typeface="Wingdings 3" panose="05040102010807070707" pitchFamily="18" charset="2"/>
        <a:buChar char=""/>
        <a:defRPr sz="1200" kern="1200">
          <a:solidFill>
            <a:srgbClr val="404040"/>
          </a:solidFill>
          <a:latin typeface="微软雅黑" panose="020B0503020204020204" pitchFamily="34" charset="-122"/>
          <a:ea typeface="微软雅黑" panose="020B0503020204020204" pitchFamily="34" charset="-122"/>
          <a:cs typeface="+mn-cs"/>
        </a:defRPr>
      </a:lvl2pPr>
      <a:lvl3pPr marL="857250" indent="-171450" algn="l" defTabSz="342900" rtl="0" eaLnBrk="0" fontAlgn="base" hangingPunct="0">
        <a:spcBef>
          <a:spcPts val="750"/>
        </a:spcBef>
        <a:spcAft>
          <a:spcPct val="0"/>
        </a:spcAft>
        <a:buClr>
          <a:schemeClr val="accent1"/>
        </a:buClr>
        <a:buSzPct val="80000"/>
        <a:buFont typeface="Wingdings 3" panose="05040102010807070707" pitchFamily="18" charset="2"/>
        <a:buChar char=""/>
        <a:defRPr sz="1000" kern="1200">
          <a:solidFill>
            <a:srgbClr val="404040"/>
          </a:solidFill>
          <a:latin typeface="微软雅黑" panose="020B0503020204020204" pitchFamily="34" charset="-122"/>
          <a:ea typeface="微软雅黑" panose="020B0503020204020204" pitchFamily="34" charset="-122"/>
          <a:cs typeface="+mn-cs"/>
        </a:defRPr>
      </a:lvl3pPr>
      <a:lvl4pPr marL="1200150" indent="-171450" algn="l" defTabSz="342900" rtl="0" eaLnBrk="0" fontAlgn="base" hangingPunct="0">
        <a:spcBef>
          <a:spcPts val="750"/>
        </a:spcBef>
        <a:spcAft>
          <a:spcPct val="0"/>
        </a:spcAft>
        <a:buClr>
          <a:schemeClr val="accent1"/>
        </a:buClr>
        <a:buSzPct val="80000"/>
        <a:buFont typeface="Wingdings 3" panose="05040102010807070707" pitchFamily="18" charset="2"/>
        <a:buChar char=""/>
        <a:defRPr sz="900" kern="1200">
          <a:solidFill>
            <a:srgbClr val="404040"/>
          </a:solidFill>
          <a:latin typeface="微软雅黑" panose="020B0503020204020204" pitchFamily="34" charset="-122"/>
          <a:ea typeface="微软雅黑" panose="020B0503020204020204" pitchFamily="34" charset="-122"/>
          <a:cs typeface="+mn-cs"/>
        </a:defRPr>
      </a:lvl4pPr>
      <a:lvl5pPr marL="1543050" indent="-171450" algn="l" defTabSz="342900" rtl="0" eaLnBrk="0" fontAlgn="base" hangingPunct="0">
        <a:spcBef>
          <a:spcPts val="750"/>
        </a:spcBef>
        <a:spcAft>
          <a:spcPct val="0"/>
        </a:spcAft>
        <a:buClr>
          <a:schemeClr val="accent1"/>
        </a:buClr>
        <a:buSzPct val="80000"/>
        <a:buFont typeface="Wingdings 3" panose="05040102010807070707" pitchFamily="18" charset="2"/>
        <a:buChar char=""/>
        <a:defRPr sz="900" kern="1200">
          <a:solidFill>
            <a:srgbClr val="404040"/>
          </a:solidFill>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ts val="750"/>
        </a:spcBef>
        <a:spcAft>
          <a:spcPts val="0"/>
        </a:spcAft>
        <a:buClr>
          <a:schemeClr val="accent1"/>
        </a:buClr>
        <a:buSzPct val="80000"/>
        <a:buFont typeface="Wingdings 3" panose="05040102010807070707" pitchFamily="18"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panose="05040102010807070707" pitchFamily="18"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panose="05040102010807070707" pitchFamily="18"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panose="05040102010807070707" pitchFamily="18"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5.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6.pn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7.png"/><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8.png"/><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9.png"/><Relationship Id="rId1" Type="http://schemas.openxmlformats.org/officeDocument/2006/relationships/image" Target="../media/image1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0.png"/><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21.png"/><Relationship Id="rId1" Type="http://schemas.openxmlformats.org/officeDocument/2006/relationships/image" Target="../media/image1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2.png"/><Relationship Id="rId1"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3.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4.pn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5.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outdoor, nature, mountain, water&#10;&#10;Description automatically generated"/>
          <p:cNvPicPr>
            <a:picLocks noChangeAspect="1"/>
          </p:cNvPicPr>
          <p:nvPr/>
        </p:nvPicPr>
        <p:blipFill rotWithShape="1">
          <a:blip r:embed="rId1" cstate="email"/>
          <a:srcRect/>
          <a:stretch>
            <a:fillRect/>
          </a:stretch>
        </p:blipFill>
        <p:spPr>
          <a:xfrm>
            <a:off x="0" y="857249"/>
            <a:ext cx="9144000" cy="5143501"/>
          </a:xfrm>
          <a:prstGeom prst="rect">
            <a:avLst/>
          </a:prstGeom>
        </p:spPr>
      </p:pic>
      <p:pic>
        <p:nvPicPr>
          <p:cNvPr id="3" name="Picture 2"/>
          <p:cNvPicPr>
            <a:picLocks noChangeAspect="1"/>
          </p:cNvPicPr>
          <p:nvPr/>
        </p:nvPicPr>
        <p:blipFill rotWithShape="1">
          <a:blip r:embed="rId2" cstate="email"/>
          <a:srcRect/>
          <a:stretch>
            <a:fillRect/>
          </a:stretch>
        </p:blipFill>
        <p:spPr>
          <a:xfrm>
            <a:off x="0" y="857250"/>
            <a:ext cx="9144000" cy="5143499"/>
          </a:xfrm>
          <a:prstGeom prst="rect">
            <a:avLst/>
          </a:prstGeom>
        </p:spPr>
      </p:pic>
      <p:pic>
        <p:nvPicPr>
          <p:cNvPr id="8" name="Picture 7" descr="A picture containing wheel, drawing&#10;&#10;Description automatically generated"/>
          <p:cNvPicPr>
            <a:picLocks noChangeAspect="1"/>
          </p:cNvPicPr>
          <p:nvPr/>
        </p:nvPicPr>
        <p:blipFill>
          <a:blip r:embed="rId3" cstate="email"/>
          <a:stretch>
            <a:fillRect/>
          </a:stretch>
        </p:blipFill>
        <p:spPr>
          <a:xfrm>
            <a:off x="7884466" y="1042082"/>
            <a:ext cx="1051037" cy="432389"/>
          </a:xfrm>
          <a:prstGeom prst="rect">
            <a:avLst/>
          </a:prstGeom>
        </p:spPr>
      </p:pic>
      <p:sp>
        <p:nvSpPr>
          <p:cNvPr id="14" name="Rectangle 5"/>
          <p:cNvSpPr/>
          <p:nvPr/>
        </p:nvSpPr>
        <p:spPr>
          <a:xfrm>
            <a:off x="1" y="2706401"/>
            <a:ext cx="9144000" cy="1671289"/>
          </a:xfrm>
          <a:prstGeom prst="rect">
            <a:avLst/>
          </a:prstGeom>
          <a:solidFill>
            <a:schemeClr val="tx1">
              <a:lumMod val="85000"/>
              <a:lumOff val="1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a:ea typeface="黑体" panose="02010609060101010101" pitchFamily="49" charset="-122"/>
            </a:endParaRPr>
          </a:p>
        </p:txBody>
      </p:sp>
      <p:grpSp>
        <p:nvGrpSpPr>
          <p:cNvPr id="2" name="组合 1"/>
          <p:cNvGrpSpPr/>
          <p:nvPr/>
        </p:nvGrpSpPr>
        <p:grpSpPr>
          <a:xfrm>
            <a:off x="1816811" y="2930504"/>
            <a:ext cx="5646979" cy="1216504"/>
            <a:chOff x="1553735" y="2657658"/>
            <a:chExt cx="6264000" cy="1349424"/>
          </a:xfrm>
        </p:grpSpPr>
        <p:sp>
          <p:nvSpPr>
            <p:cNvPr id="7" name="矩形 6"/>
            <p:cNvSpPr/>
            <p:nvPr/>
          </p:nvSpPr>
          <p:spPr>
            <a:xfrm>
              <a:off x="2416595" y="2657658"/>
              <a:ext cx="4566520" cy="664233"/>
            </a:xfrm>
            <a:prstGeom prst="rect">
              <a:avLst/>
            </a:prstGeom>
          </p:spPr>
          <p:txBody>
            <a:bodyPr wrap="none">
              <a:spAutoFit/>
            </a:bodyPr>
            <a:lstStyle/>
            <a:p>
              <a:pPr algn="ctr"/>
              <a:r>
                <a:rPr lang="en-US" altLang="zh-CN" sz="3300" b="1" dirty="0" smtClean="0">
                  <a:solidFill>
                    <a:schemeClr val="bg1"/>
                  </a:solidFill>
                  <a:effectLst>
                    <a:outerShdw blurRad="38100" dist="38100" dir="2700000" algn="tl">
                      <a:srgbClr val="000000">
                        <a:alpha val="43137"/>
                      </a:srgbClr>
                    </a:outerShdw>
                  </a:effectLst>
                  <a:latin typeface="Arial" panose="020B0604020202020204"/>
                  <a:ea typeface="黑体" panose="02010609060101010101" pitchFamily="49" charset="-122"/>
                  <a:cs typeface="Arial" panose="020B0604020202020204" pitchFamily="34" charset="0"/>
                </a:rPr>
                <a:t>CLPS Incorporation</a:t>
              </a:r>
              <a:endParaRPr lang="zh-CN" altLang="en-US" sz="3300" b="1" dirty="0">
                <a:solidFill>
                  <a:schemeClr val="bg1"/>
                </a:solidFill>
                <a:effectLst>
                  <a:outerShdw blurRad="38100" dist="38100" dir="2700000" algn="tl">
                    <a:srgbClr val="000000">
                      <a:alpha val="43137"/>
                    </a:srgbClr>
                  </a:outerShdw>
                </a:effectLst>
                <a:latin typeface="Arial" panose="020B0604020202020204"/>
                <a:ea typeface="黑体" panose="02010609060101010101" pitchFamily="49" charset="-122"/>
                <a:cs typeface="Arial" panose="020B0604020202020204" pitchFamily="34" charset="0"/>
              </a:endParaRPr>
            </a:p>
          </p:txBody>
        </p:sp>
        <p:sp>
          <p:nvSpPr>
            <p:cNvPr id="11" name="矩形 10"/>
            <p:cNvSpPr/>
            <p:nvPr/>
          </p:nvSpPr>
          <p:spPr>
            <a:xfrm>
              <a:off x="2627669" y="3598540"/>
              <a:ext cx="3888660" cy="408542"/>
            </a:xfrm>
            <a:prstGeom prst="rect">
              <a:avLst/>
            </a:prstGeom>
          </p:spPr>
          <p:txBody>
            <a:bodyPr wrap="square">
              <a:spAutoFit/>
            </a:bodyPr>
            <a:lstStyle/>
            <a:p>
              <a:pPr algn="ctr"/>
              <a:r>
                <a:rPr lang="en-US" altLang="zh-CN" sz="1800" cap="all" dirty="0" smtClean="0">
                  <a:solidFill>
                    <a:schemeClr val="bg1"/>
                  </a:solidFill>
                  <a:latin typeface="Arial" panose="020B0604020202020204"/>
                  <a:ea typeface="黑体" panose="02010609060101010101" pitchFamily="49" charset="-122"/>
                  <a:cs typeface="Arial" panose="020B0604020202020204" pitchFamily="34" charset="0"/>
                </a:rPr>
                <a:t>Nasdaq:</a:t>
              </a:r>
              <a:r>
                <a:rPr lang="zh-CN" altLang="en-US" sz="1800" cap="all" dirty="0" smtClean="0">
                  <a:solidFill>
                    <a:schemeClr val="bg1"/>
                  </a:solidFill>
                  <a:latin typeface="Arial" panose="020B0604020202020204"/>
                  <a:ea typeface="黑体" panose="02010609060101010101" pitchFamily="49" charset="-122"/>
                  <a:cs typeface="Arial" panose="020B0604020202020204" pitchFamily="34" charset="0"/>
                </a:rPr>
                <a:t> </a:t>
              </a:r>
              <a:r>
                <a:rPr lang="en-US" altLang="zh-CN" sz="1800" cap="all" dirty="0" smtClean="0">
                  <a:solidFill>
                    <a:schemeClr val="bg1"/>
                  </a:solidFill>
                  <a:latin typeface="Arial" panose="020B0604020202020204"/>
                  <a:ea typeface="黑体" panose="02010609060101010101" pitchFamily="49" charset="-122"/>
                  <a:cs typeface="Arial" panose="020B0604020202020204" pitchFamily="34" charset="0"/>
                </a:rPr>
                <a:t>CLPS</a:t>
              </a:r>
              <a:endParaRPr lang="en-US" altLang="zh-CN" sz="1800" cap="all" dirty="0">
                <a:solidFill>
                  <a:schemeClr val="bg1"/>
                </a:solidFill>
                <a:latin typeface="Arial" panose="020B0604020202020204"/>
                <a:ea typeface="黑体" panose="02010609060101010101" pitchFamily="49" charset="-122"/>
                <a:cs typeface="Arial" panose="020B0604020202020204" pitchFamily="34" charset="0"/>
              </a:endParaRPr>
            </a:p>
          </p:txBody>
        </p:sp>
        <p:cxnSp>
          <p:nvCxnSpPr>
            <p:cNvPr id="12" name="直接连接符 11"/>
            <p:cNvCxnSpPr/>
            <p:nvPr/>
          </p:nvCxnSpPr>
          <p:spPr>
            <a:xfrm>
              <a:off x="1553735" y="3454400"/>
              <a:ext cx="626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微服务架构的核心组件</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969010" y="1454785"/>
            <a:ext cx="7206835" cy="3949200"/>
          </a:xfrm>
          <a:prstGeom prst="rect">
            <a:avLst/>
          </a:prstGeom>
        </p:spPr>
      </p:pic>
      <p:sp>
        <p:nvSpPr>
          <p:cNvPr id="3" name="乘号 2"/>
          <p:cNvSpPr/>
          <p:nvPr/>
        </p:nvSpPr>
        <p:spPr>
          <a:xfrm>
            <a:off x="1186815" y="3497580"/>
            <a:ext cx="552450" cy="552450"/>
          </a:xfrm>
          <a:prstGeom prst="mathMultiply">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乘号 3"/>
          <p:cNvSpPr/>
          <p:nvPr/>
        </p:nvSpPr>
        <p:spPr>
          <a:xfrm>
            <a:off x="1391920" y="4229735"/>
            <a:ext cx="552450" cy="552450"/>
          </a:xfrm>
          <a:prstGeom prst="mathMultiply">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微服务架构的核心组件</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服务治理（服务注册、服务发现）</a:t>
            </a: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拆分之后的微服务首先需要完成的工作就是实现服务治理，包括服务注册和服务发现。这里我们把微服务分为两类：提供服务的叫做服务提供者，调用服务的叫做服务消费者。一个服务消费者首先需要知道有哪些可供调用的微服务，以及如何来调用这些微服务。所以就需要将所有的服务提供者在注册中心完成注册，记录服务信息，如 IP 地址、端口等，然后服务消费者可以通过服务发现获取服务提供者的这些信息，从而实现调用。</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微服务架构的核心组件</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服务负载均衡</a:t>
            </a: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微服务间的负载均衡是必须要考虑的，服务消费者在调用服务提供者的接口时，可根据配置选择某种负载均衡算法，从服务提供者列表中选择具体要调用的实例，从而实现服务消费者与服务提供者之间的负载均衡。</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微服务架构的核心组件</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微服务网关</a:t>
            </a: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在一个微服务架构中会包含多个微服务实例，每个微服务实例都有其特定的网络信息，如 IP 地址、端口等，很多时候完成一个需求需要多个微服务来协同工作，那么客户端就需要频繁请求不同的 URL，不便于统一管理，可以使用微服务网关来解决这一问题，为客户端提供统一的入口，系统内部由网关将请求映射到不同的微服务。</a:t>
            </a: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en-US" altLang="zh-CN"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600" dirty="0">
                <a:solidFill>
                  <a:schemeClr val="tx1"/>
                </a:solidFill>
                <a:latin typeface="微软雅黑" panose="020B0503020204020204" pitchFamily="34" charset="-122"/>
                <a:ea typeface="微软雅黑" panose="020B0503020204020204" pitchFamily="34" charset="-122"/>
              </a:rPr>
              <a:t>以上只是网关的最主要的作用，其他作用还有</a:t>
            </a:r>
            <a:r>
              <a:rPr lang="en-US" altLang="zh-CN" sz="1600" dirty="0">
                <a:solidFill>
                  <a:srgbClr val="FF0000"/>
                </a:solidFill>
                <a:latin typeface="微软雅黑" panose="020B0503020204020204" pitchFamily="34" charset="-122"/>
                <a:ea typeface="微软雅黑" panose="020B0503020204020204" pitchFamily="34" charset="-122"/>
              </a:rPr>
              <a:t>API</a:t>
            </a:r>
            <a:r>
              <a:rPr lang="zh-CN" altLang="en-US" sz="1600" dirty="0">
                <a:solidFill>
                  <a:srgbClr val="FF0000"/>
                </a:solidFill>
                <a:latin typeface="微软雅黑" panose="020B0503020204020204" pitchFamily="34" charset="-122"/>
                <a:ea typeface="微软雅黑" panose="020B0503020204020204" pitchFamily="34" charset="-122"/>
              </a:rPr>
              <a:t>组合、智能路由</a:t>
            </a:r>
            <a:r>
              <a:rPr lang="zh-CN" altLang="en-US" sz="1600" dirty="0">
                <a:solidFill>
                  <a:schemeClr val="tx1"/>
                </a:solidFill>
                <a:latin typeface="微软雅黑" panose="020B0503020204020204" pitchFamily="34" charset="-122"/>
                <a:ea typeface="微软雅黑" panose="020B0503020204020204" pitchFamily="34" charset="-122"/>
              </a:rPr>
              <a:t>、统一日志管理、数据采集等。</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微服务架构的核心组件</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微服务容错</a:t>
            </a: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前面我们提到过，各个服务之间是通过远程调用的方式来完成协作任务的，如果因为某些原因使得远程调用出现问题，导致微服务不可用，就有可能产生级联反应，造成整个系统崩溃。这个问题我们可以使用微服务的熔断器来处理，熔断器可以防止整个系统因某个微服务调用失败而产生级联反应导致系统崩溃的情况。</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微服务架构的核心组件</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分布式配置</a:t>
            </a: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每个微服务都有其对应的配置文件，在一个大型项目中管理这些配置文件也是工作量很大的一件事情，为了提高效率、便于管理，我们可以对各个微服务的配置文件进行集中统一管理，将配置文件集中保存到本地系统或者 Git 仓库，再由各个微服务读取自己的配置文件。</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微服务架构的核心组件</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服务监控</a:t>
            </a: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一个分布式系统中往往会部署很多个微服务，这些服务彼此之间会相互调用，整个过程就会较为复杂，我们在进行问题排查或者优化的时候工作量就会比较大。如果我们能准确跟踪到每一个网络请求，了解它整个运行流程，经过了哪些微服务、是否有延迟、耗费时间等，这样的话我们分析系统性能，排查解决问题就会容易很多，这就是服务监控。</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服务治理-Eureka</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服务治理的核心组成有三部分：服务提供者、服务消费者、注册中心。</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在分布式系统架构中，每个微服务（服务提供者、服务消费者）在启动时，将自己的信息存储在注册中心，我们把这个过程称之为服务注册。服务消费者要调用服务提供者的接口，就得找到服务提供者，从注册中心查询服务提供者的网络信息，并通过此信息来调用服务提供者的接口，这个过程就是服务发现。</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既然叫服务治理就不仅仅是服务注册与服务发现，同时还包括了服务的管理，即注册中心需要对记录在案的微服务进行统一管理，如何来具体实现管理呢？各个微服务与注册中心通过心跳机制完成通信，每间隔一定时间微服务就会向注册中心汇报一次，如果注册中心长时间无法与某个微服务通信，就会自动销毁该微服务。当某个微服务的网络信息发生变化时，会重新注册。同时，微服务可以通过客户端缓存将需要调用的服务地址保存起来，并通过定时任务更新的方式来保证服务的时效性，这样可以降低注册中心的压力，如果注册中心出现问题，也不会影响微服务之间的调用。</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服务提供者、服务消费者、注册中心的关联：</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200" dirty="0">
                <a:solidFill>
                  <a:schemeClr val="tx1"/>
                </a:solidFill>
                <a:latin typeface="微软雅黑" panose="020B0503020204020204" pitchFamily="34" charset="-122"/>
                <a:ea typeface="微软雅黑" panose="020B0503020204020204" pitchFamily="34" charset="-122"/>
              </a:rPr>
              <a:t>首先启动注册中心；</a:t>
            </a:r>
            <a:endParaRPr lang="zh-CN" altLang="en-US"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200" dirty="0">
                <a:solidFill>
                  <a:schemeClr val="tx1"/>
                </a:solidFill>
                <a:latin typeface="微软雅黑" panose="020B0503020204020204" pitchFamily="34" charset="-122"/>
                <a:ea typeface="微软雅黑" panose="020B0503020204020204" pitchFamily="34" charset="-122"/>
              </a:rPr>
              <a:t>服务提供者启动时，在注册中心注册可以提供的服务；</a:t>
            </a:r>
            <a:endParaRPr lang="zh-CN" altLang="en-US"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200" dirty="0">
                <a:solidFill>
                  <a:schemeClr val="tx1"/>
                </a:solidFill>
                <a:latin typeface="微软雅黑" panose="020B0503020204020204" pitchFamily="34" charset="-122"/>
                <a:ea typeface="微软雅黑" panose="020B0503020204020204" pitchFamily="34" charset="-122"/>
              </a:rPr>
              <a:t>服务消费者启动时，在注册中心订阅需要调用的服务；</a:t>
            </a:r>
            <a:endParaRPr lang="zh-CN" altLang="en-US"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200" dirty="0">
                <a:solidFill>
                  <a:schemeClr val="tx1"/>
                </a:solidFill>
                <a:latin typeface="微软雅黑" panose="020B0503020204020204" pitchFamily="34" charset="-122"/>
                <a:ea typeface="微软雅黑" panose="020B0503020204020204" pitchFamily="34" charset="-122"/>
              </a:rPr>
              <a:t>注册中心将服务提供者的信息推送给服务调用者；</a:t>
            </a:r>
            <a:endParaRPr lang="zh-CN" altLang="en-US"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200" dirty="0">
                <a:solidFill>
                  <a:schemeClr val="tx1"/>
                </a:solidFill>
                <a:latin typeface="微软雅黑" panose="020B0503020204020204" pitchFamily="34" charset="-122"/>
                <a:ea typeface="微软雅黑" panose="020B0503020204020204" pitchFamily="34" charset="-122"/>
              </a:rPr>
              <a:t>服务调用者通过相关信息（IP、端口等）调用服务提供者的服务。</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服务治理-Eureka</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注册中心核心模块：</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lvl="1">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服务注册表：用来存储各个微服务的信息，注册中心提供 API 来查询和管理各个微服务。</a:t>
            </a:r>
            <a:endParaRPr lang="zh-CN" altLang="en-US" sz="1200" dirty="0">
              <a:solidFill>
                <a:schemeClr val="tx1"/>
              </a:solidFill>
              <a:latin typeface="微软雅黑" panose="020B0503020204020204" pitchFamily="34" charset="-122"/>
              <a:ea typeface="微软雅黑" panose="020B0503020204020204" pitchFamily="34" charset="-122"/>
            </a:endParaRPr>
          </a:p>
          <a:p>
            <a:pPr lvl="1">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服务注册：微服务在启动时，将自己的信息在保存在注册中心。</a:t>
            </a:r>
            <a:endParaRPr lang="zh-CN" altLang="en-US" sz="1200" dirty="0">
              <a:solidFill>
                <a:schemeClr val="tx1"/>
              </a:solidFill>
              <a:latin typeface="微软雅黑" panose="020B0503020204020204" pitchFamily="34" charset="-122"/>
              <a:ea typeface="微软雅黑" panose="020B0503020204020204" pitchFamily="34" charset="-122"/>
            </a:endParaRPr>
          </a:p>
          <a:p>
            <a:pPr lvl="1">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服务发现：查询需要调用的微服务的网络信息，如 IP 地址、端口。</a:t>
            </a:r>
            <a:endParaRPr lang="zh-CN" altLang="en-US" sz="1200" dirty="0">
              <a:solidFill>
                <a:schemeClr val="tx1"/>
              </a:solidFill>
              <a:latin typeface="微软雅黑" panose="020B0503020204020204" pitchFamily="34" charset="-122"/>
              <a:ea typeface="微软雅黑" panose="020B0503020204020204" pitchFamily="34" charset="-122"/>
            </a:endParaRPr>
          </a:p>
          <a:p>
            <a:pPr lvl="1">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服务检查：通过心跳机制与完成注册的各个微服务完成通信，如果发现某个微服务长时间无法访问，则销毁该服务。</a:t>
            </a:r>
            <a:endParaRPr lang="zh-CN" altLang="en-US" sz="120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990725" y="2983230"/>
            <a:ext cx="5164097" cy="29232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实现注册中心</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添加相关依赖：</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altLang="zh-CN" sz="1200" dirty="0">
                <a:solidFill>
                  <a:schemeClr val="tx1"/>
                </a:solidFill>
                <a:latin typeface="微软雅黑" panose="020B0503020204020204" pitchFamily="34" charset="-122"/>
                <a:ea typeface="微软雅黑" panose="020B0503020204020204" pitchFamily="34" charset="-122"/>
              </a:rPr>
              <a:t>SpringBoot &amp; SpringCloud Eureca Server</a:t>
            </a:r>
            <a:r>
              <a:rPr lang="zh-CN" altLang="zh-CN" sz="1200" dirty="0">
                <a:solidFill>
                  <a:schemeClr val="tx1"/>
                </a:solidFill>
                <a:latin typeface="微软雅黑" panose="020B0503020204020204" pitchFamily="34" charset="-122"/>
                <a:ea typeface="微软雅黑" panose="020B0503020204020204" pitchFamily="34" charset="-122"/>
              </a:rPr>
              <a:t>相关的依赖</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application.yml中添加Eureka Server 相关配置</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eureka:</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client:</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register-with-eureka: false </a:t>
            </a:r>
            <a:r>
              <a:rPr lang="en-US" altLang="zh-CN" sz="1200" dirty="0">
                <a:solidFill>
                  <a:schemeClr val="tx1"/>
                </a:solidFill>
                <a:latin typeface="微软雅黑" panose="020B0503020204020204" pitchFamily="34" charset="-122"/>
                <a:ea typeface="微软雅黑" panose="020B0503020204020204" pitchFamily="34" charset="-122"/>
              </a:rPr>
              <a:t>--&gt; </a:t>
            </a:r>
            <a:r>
              <a:rPr lang="en-US" altLang="zh-CN" sz="1200" dirty="0">
                <a:solidFill>
                  <a:srgbClr val="FF0000"/>
                </a:solidFill>
                <a:latin typeface="微软雅黑" panose="020B0503020204020204" pitchFamily="34" charset="-122"/>
                <a:ea typeface="微软雅黑" panose="020B0503020204020204" pitchFamily="34" charset="-122"/>
              </a:rPr>
              <a:t>是否将当前 Eureka Server 服务作为客户端进行注册</a:t>
            </a:r>
            <a:r>
              <a:rPr lang="zh-CN" altLang="zh-CN" sz="1200" dirty="0">
                <a:solidFill>
                  <a:srgbClr val="FF0000"/>
                </a:solidFill>
                <a:latin typeface="微软雅黑" panose="020B0503020204020204" pitchFamily="34" charset="-122"/>
                <a:ea typeface="微软雅黑" panose="020B0503020204020204" pitchFamily="34" charset="-122"/>
              </a:rPr>
              <a:t>，此服务为注册服务器，所以为</a:t>
            </a:r>
            <a:r>
              <a:rPr lang="en-US" altLang="zh-CN" sz="1200" dirty="0">
                <a:solidFill>
                  <a:srgbClr val="FF0000"/>
                </a:solidFill>
                <a:latin typeface="微软雅黑" panose="020B0503020204020204" pitchFamily="34" charset="-122"/>
                <a:ea typeface="微软雅黑" panose="020B0503020204020204" pitchFamily="34" charset="-122"/>
              </a:rPr>
              <a:t>false</a:t>
            </a:r>
            <a:endParaRPr lang="en-US" altLang="zh-CN" sz="1200" dirty="0">
              <a:solidFill>
                <a:srgbClr val="FF0000"/>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fetch-registry: false </a:t>
            </a:r>
            <a:r>
              <a:rPr lang="en-US" altLang="zh-CN" sz="1200" dirty="0">
                <a:solidFill>
                  <a:schemeClr val="tx1"/>
                </a:solidFill>
                <a:latin typeface="微软雅黑" panose="020B0503020204020204" pitchFamily="34" charset="-122"/>
                <a:ea typeface="微软雅黑" panose="020B0503020204020204" pitchFamily="34" charset="-122"/>
              </a:rPr>
              <a:t>--&gt; </a:t>
            </a:r>
            <a:r>
              <a:rPr lang="en-US" altLang="zh-CN" sz="1200" dirty="0">
                <a:solidFill>
                  <a:srgbClr val="FF0000"/>
                </a:solidFill>
                <a:latin typeface="微软雅黑" panose="020B0503020204020204" pitchFamily="34" charset="-122"/>
                <a:ea typeface="微软雅黑" panose="020B0503020204020204" pitchFamily="34" charset="-122"/>
              </a:rPr>
              <a:t>是否获取其他 Eureka Server 服务的数据</a:t>
            </a:r>
            <a:r>
              <a:rPr lang="zh-CN" altLang="zh-CN" sz="1200" dirty="0">
                <a:solidFill>
                  <a:srgbClr val="FF0000"/>
                </a:solidFill>
                <a:latin typeface="微软雅黑" panose="020B0503020204020204" pitchFamily="34" charset="-122"/>
                <a:ea typeface="微软雅黑" panose="020B0503020204020204" pitchFamily="34" charset="-122"/>
              </a:rPr>
              <a:t>，目前我们只有这一个注册服务器</a:t>
            </a:r>
            <a:endParaRPr lang="en-US"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service-url:</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defaultZone: http://localhost:8761/eureka/ </a:t>
            </a:r>
            <a:r>
              <a:rPr lang="en-US" altLang="zh-CN" sz="1200" dirty="0">
                <a:solidFill>
                  <a:schemeClr val="tx1"/>
                </a:solidFill>
                <a:latin typeface="微软雅黑" panose="020B0503020204020204" pitchFamily="34" charset="-122"/>
                <a:ea typeface="微软雅黑" panose="020B0503020204020204" pitchFamily="34" charset="-122"/>
              </a:rPr>
              <a:t>--&gt; </a:t>
            </a:r>
            <a:r>
              <a:rPr lang="en-US" altLang="zh-CN" sz="1200" dirty="0">
                <a:solidFill>
                  <a:srgbClr val="FF0000"/>
                </a:solidFill>
                <a:latin typeface="微软雅黑" panose="020B0503020204020204" pitchFamily="34" charset="-122"/>
                <a:ea typeface="微软雅黑" panose="020B0503020204020204" pitchFamily="34" charset="-122"/>
              </a:rPr>
              <a:t>注册中心的访问地址</a:t>
            </a:r>
            <a:endParaRPr lang="en-US" altLang="zh-CN" sz="1200" dirty="0">
              <a:solidFill>
                <a:srgbClr val="FF0000"/>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en-US" altLang="zh-CN" sz="1200" dirty="0">
              <a:solidFill>
                <a:srgbClr val="FF0000"/>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创建</a:t>
            </a:r>
            <a:r>
              <a:rPr lang="en-US" altLang="zh-CN" sz="1200" dirty="0">
                <a:solidFill>
                  <a:schemeClr val="tx1"/>
                </a:solidFill>
                <a:latin typeface="微软雅黑" panose="020B0503020204020204" pitchFamily="34" charset="-122"/>
                <a:ea typeface="微软雅黑" panose="020B0503020204020204" pitchFamily="34" charset="-122"/>
              </a:rPr>
              <a:t>SpringBoot</a:t>
            </a:r>
            <a:r>
              <a:rPr lang="zh-CN" altLang="en-US" sz="1200" dirty="0">
                <a:solidFill>
                  <a:schemeClr val="tx1"/>
                </a:solidFill>
                <a:latin typeface="微软雅黑" panose="020B0503020204020204" pitchFamily="34" charset="-122"/>
                <a:ea typeface="微软雅黑" panose="020B0503020204020204" pitchFamily="34" charset="-122"/>
              </a:rPr>
              <a:t>启动类，并添加@EnableEurekaServer注解，声明该服务是一个服务注册中心</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启动服务，并访问服务注册中心</a:t>
            </a:r>
            <a:r>
              <a:rPr lang="en-US" altLang="zh-CN" sz="1200" dirty="0">
                <a:solidFill>
                  <a:schemeClr val="tx1"/>
                </a:solidFill>
                <a:latin typeface="微软雅黑" panose="020B0503020204020204" pitchFamily="34" charset="-122"/>
                <a:ea typeface="微软雅黑" panose="020B0503020204020204" pitchFamily="34" charset="-122"/>
              </a:rPr>
              <a:t>URL --&gt; http://localhost:9001/</a:t>
            </a:r>
            <a:r>
              <a:rPr lang="zh-CN" altLang="zh-CN" sz="1200" dirty="0">
                <a:solidFill>
                  <a:schemeClr val="tx1"/>
                </a:solidFill>
                <a:latin typeface="微软雅黑" panose="020B0503020204020204" pitchFamily="34" charset="-122"/>
                <a:ea typeface="微软雅黑" panose="020B0503020204020204" pitchFamily="34" charset="-122"/>
              </a:rPr>
              <a:t>，查看是否有其他实例已注册</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修改</a:t>
            </a:r>
            <a:r>
              <a:rPr lang="zh-CN" altLang="zh-CN" sz="1200" dirty="0">
                <a:latin typeface="微软雅黑" panose="020B0503020204020204" pitchFamily="34" charset="-122"/>
                <a:ea typeface="微软雅黑" panose="020B0503020204020204" pitchFamily="34" charset="-122"/>
                <a:sym typeface="+mn-ea"/>
              </a:rPr>
              <a:t>register-with-eureka: </a:t>
            </a:r>
            <a:r>
              <a:rPr lang="en-US" altLang="zh-CN" sz="1200" dirty="0">
                <a:latin typeface="微软雅黑" panose="020B0503020204020204" pitchFamily="34" charset="-122"/>
                <a:ea typeface="微软雅黑" panose="020B0503020204020204" pitchFamily="34" charset="-122"/>
                <a:sym typeface="+mn-ea"/>
              </a:rPr>
              <a:t>true</a:t>
            </a:r>
            <a:r>
              <a:rPr lang="zh-CN" altLang="en-US" sz="1200" dirty="0">
                <a:latin typeface="微软雅黑" panose="020B0503020204020204" pitchFamily="34" charset="-122"/>
                <a:ea typeface="微软雅黑" panose="020B0503020204020204" pitchFamily="34" charset="-122"/>
                <a:sym typeface="+mn-ea"/>
              </a:rPr>
              <a:t>，再次启动服务注册中心，查看启动</a:t>
            </a:r>
            <a:r>
              <a:rPr lang="en-US" altLang="zh-CN" sz="1200" dirty="0">
                <a:latin typeface="微软雅黑" panose="020B0503020204020204" pitchFamily="34" charset="-122"/>
                <a:ea typeface="微软雅黑" panose="020B0503020204020204" pitchFamily="34" charset="-122"/>
                <a:sym typeface="+mn-ea"/>
              </a:rPr>
              <a:t>log</a:t>
            </a:r>
            <a:r>
              <a:rPr lang="zh-CN" altLang="en-US" sz="1200" dirty="0">
                <a:latin typeface="微软雅黑" panose="020B0503020204020204" pitchFamily="34" charset="-122"/>
                <a:ea typeface="微软雅黑" panose="020B0503020204020204" pitchFamily="34" charset="-122"/>
                <a:sym typeface="+mn-ea"/>
              </a:rPr>
              <a:t>以及注册中心</a:t>
            </a:r>
            <a:r>
              <a:rPr lang="en-US" altLang="zh-CN" sz="1200" dirty="0">
                <a:latin typeface="微软雅黑" panose="020B0503020204020204" pitchFamily="34" charset="-122"/>
                <a:ea typeface="微软雅黑" panose="020B0503020204020204" pitchFamily="34" charset="-122"/>
                <a:sym typeface="+mn-ea"/>
              </a:rPr>
              <a:t>URL</a:t>
            </a:r>
            <a:r>
              <a:rPr lang="zh-CN" altLang="en-US"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是否有实例已注册</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outdoor, nature, mountain, water&#10;&#10;Description automatically generated"/>
          <p:cNvPicPr>
            <a:picLocks noChangeAspect="1"/>
          </p:cNvPicPr>
          <p:nvPr/>
        </p:nvPicPr>
        <p:blipFill rotWithShape="1">
          <a:blip r:embed="rId1" cstate="email"/>
          <a:srcRect/>
          <a:stretch>
            <a:fillRect/>
          </a:stretch>
        </p:blipFill>
        <p:spPr>
          <a:xfrm>
            <a:off x="0" y="857249"/>
            <a:ext cx="9144000" cy="5143501"/>
          </a:xfrm>
          <a:prstGeom prst="rect">
            <a:avLst/>
          </a:prstGeom>
        </p:spPr>
      </p:pic>
      <p:pic>
        <p:nvPicPr>
          <p:cNvPr id="3" name="Picture 2"/>
          <p:cNvPicPr>
            <a:picLocks noChangeAspect="1"/>
          </p:cNvPicPr>
          <p:nvPr/>
        </p:nvPicPr>
        <p:blipFill rotWithShape="1">
          <a:blip r:embed="rId2" cstate="email"/>
          <a:srcRect/>
          <a:stretch>
            <a:fillRect/>
          </a:stretch>
        </p:blipFill>
        <p:spPr>
          <a:xfrm>
            <a:off x="0" y="0"/>
            <a:ext cx="9144000" cy="6858000"/>
          </a:xfrm>
          <a:prstGeom prst="rect">
            <a:avLst/>
          </a:prstGeom>
        </p:spPr>
      </p:pic>
      <p:pic>
        <p:nvPicPr>
          <p:cNvPr id="8" name="Picture 7" descr="A picture containing wheel, drawing&#10;&#10;Description automatically generated"/>
          <p:cNvPicPr>
            <a:picLocks noChangeAspect="1"/>
          </p:cNvPicPr>
          <p:nvPr/>
        </p:nvPicPr>
        <p:blipFill>
          <a:blip r:embed="rId3" cstate="email"/>
          <a:stretch>
            <a:fillRect/>
          </a:stretch>
        </p:blipFill>
        <p:spPr>
          <a:xfrm>
            <a:off x="7884466" y="1042082"/>
            <a:ext cx="1051037" cy="432389"/>
          </a:xfrm>
          <a:prstGeom prst="rect">
            <a:avLst/>
          </a:prstGeom>
        </p:spPr>
      </p:pic>
      <p:sp>
        <p:nvSpPr>
          <p:cNvPr id="14" name="Rectangle 5"/>
          <p:cNvSpPr/>
          <p:nvPr/>
        </p:nvSpPr>
        <p:spPr>
          <a:xfrm>
            <a:off x="1" y="2706401"/>
            <a:ext cx="9144000" cy="1671289"/>
          </a:xfrm>
          <a:prstGeom prst="rect">
            <a:avLst/>
          </a:prstGeom>
          <a:solidFill>
            <a:schemeClr val="tx1">
              <a:lumMod val="85000"/>
              <a:lumOff val="1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latin typeface="Arial" panose="020B0604020202020204"/>
              <a:ea typeface="黑体" panose="02010609060101010101" pitchFamily="49" charset="-122"/>
            </a:endParaRPr>
          </a:p>
        </p:txBody>
      </p:sp>
      <p:sp>
        <p:nvSpPr>
          <p:cNvPr id="10" name="矩形 9"/>
          <p:cNvSpPr/>
          <p:nvPr/>
        </p:nvSpPr>
        <p:spPr>
          <a:xfrm>
            <a:off x="662111" y="5488721"/>
            <a:ext cx="2916495" cy="275590"/>
          </a:xfrm>
          <a:prstGeom prst="rect">
            <a:avLst/>
          </a:prstGeom>
        </p:spPr>
        <p:txBody>
          <a:bodyPr wrap="square">
            <a:spAutoFit/>
          </a:bodyPr>
          <a:lstStyle/>
          <a:p>
            <a:pPr algn="l"/>
            <a:r>
              <a:rPr lang="en-US" altLang="zh-CN" sz="1200" b="0" cap="none" baseline="0" dirty="0" smtClean="0">
                <a:solidFill>
                  <a:schemeClr val="bg1"/>
                </a:solidFill>
                <a:effectLst/>
                <a:cs typeface="Arial" panose="020B0604020202020204" pitchFamily="34" charset="0"/>
              </a:rPr>
              <a:t>CLPS Incorporation</a:t>
            </a:r>
            <a:endParaRPr lang="zh-CN" altLang="en-US" sz="1200" b="0" cap="none" baseline="0" dirty="0">
              <a:solidFill>
                <a:schemeClr val="bg1"/>
              </a:solidFill>
              <a:effectLst/>
              <a:cs typeface="Arial" panose="020B0604020202020204" pitchFamily="34" charset="0"/>
            </a:endParaRPr>
          </a:p>
        </p:txBody>
      </p:sp>
      <p:sp>
        <p:nvSpPr>
          <p:cNvPr id="15" name="矩形 14"/>
          <p:cNvSpPr/>
          <p:nvPr/>
        </p:nvSpPr>
        <p:spPr>
          <a:xfrm>
            <a:off x="564515" y="3055620"/>
            <a:ext cx="2916555" cy="460375"/>
          </a:xfrm>
          <a:prstGeom prst="rect">
            <a:avLst/>
          </a:prstGeom>
        </p:spPr>
        <p:txBody>
          <a:bodyPr wrap="square">
            <a:spAutoFit/>
          </a:bodyPr>
          <a:lstStyle/>
          <a:p>
            <a:r>
              <a:rPr lang="en-US" altLang="zh-CN"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a typeface="+mj-ea"/>
                <a:sym typeface="+mn-ea"/>
              </a:rPr>
              <a:t>Spring Cloud</a:t>
            </a:r>
            <a:endParaRPr lang="en-US" altLang="zh-CN" sz="2400" b="1" dirty="0">
              <a:solidFill>
                <a:schemeClr val="bg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注册第一个微服务</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添加相关依赖：</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altLang="zh-CN" sz="1200" dirty="0">
                <a:solidFill>
                  <a:schemeClr val="tx1"/>
                </a:solidFill>
                <a:latin typeface="微软雅黑" panose="020B0503020204020204" pitchFamily="34" charset="-122"/>
                <a:ea typeface="微软雅黑" panose="020B0503020204020204" pitchFamily="34" charset="-122"/>
              </a:rPr>
              <a:t>SpringBoot &amp; SpringCloud Eureca Client</a:t>
            </a:r>
            <a:r>
              <a:rPr lang="zh-CN" altLang="zh-CN" sz="1200" dirty="0">
                <a:solidFill>
                  <a:schemeClr val="tx1"/>
                </a:solidFill>
                <a:latin typeface="微软雅黑" panose="020B0503020204020204" pitchFamily="34" charset="-122"/>
                <a:ea typeface="微软雅黑" panose="020B0503020204020204" pitchFamily="34" charset="-122"/>
              </a:rPr>
              <a:t>相关的依赖</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application.yml中添加Eureka </a:t>
            </a:r>
            <a:r>
              <a:rPr lang="en-US" altLang="zh-CN" sz="1200" dirty="0">
                <a:solidFill>
                  <a:schemeClr val="tx1"/>
                </a:solidFill>
                <a:latin typeface="微软雅黑" panose="020B0503020204020204" pitchFamily="34" charset="-122"/>
                <a:ea typeface="微软雅黑" panose="020B0503020204020204" pitchFamily="34" charset="-122"/>
              </a:rPr>
              <a:t>Client</a:t>
            </a:r>
            <a:r>
              <a:rPr lang="zh-CN" altLang="zh-CN" sz="1200" dirty="0">
                <a:solidFill>
                  <a:schemeClr val="tx1"/>
                </a:solidFill>
                <a:latin typeface="微软雅黑" panose="020B0503020204020204" pitchFamily="34" charset="-122"/>
                <a:ea typeface="微软雅黑" panose="020B0503020204020204" pitchFamily="34" charset="-122"/>
              </a:rPr>
              <a:t>相关配置</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eureka:</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client:</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register-with-eureka: true</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fetch-registry: false</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service-url:</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defaultZone: http://localhost:9001/eureka/</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instance:</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prefer-ip-address: true </a:t>
            </a:r>
            <a:r>
              <a:rPr lang="en-US" altLang="zh-CN" sz="1200" dirty="0">
                <a:solidFill>
                  <a:schemeClr val="tx1"/>
                </a:solidFill>
                <a:latin typeface="微软雅黑" panose="020B0503020204020204" pitchFamily="34" charset="-122"/>
                <a:ea typeface="微软雅黑" panose="020B0503020204020204" pitchFamily="34" charset="-122"/>
              </a:rPr>
              <a:t>--&gt; </a:t>
            </a:r>
            <a:r>
              <a:rPr lang="en-US" altLang="zh-CN" sz="1200" dirty="0">
                <a:solidFill>
                  <a:srgbClr val="FF0000"/>
                </a:solidFill>
                <a:latin typeface="微软雅黑" panose="020B0503020204020204" pitchFamily="34" charset="-122"/>
                <a:ea typeface="微软雅黑" panose="020B0503020204020204" pitchFamily="34" charset="-122"/>
              </a:rPr>
              <a:t>是否将当前服务的 IP 注册到 Eureka Server</a:t>
            </a:r>
            <a:endParaRPr lang="en-US"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创建</a:t>
            </a:r>
            <a:r>
              <a:rPr lang="en-US" altLang="zh-CN" sz="1200" dirty="0">
                <a:solidFill>
                  <a:schemeClr val="tx1"/>
                </a:solidFill>
                <a:latin typeface="微软雅黑" panose="020B0503020204020204" pitchFamily="34" charset="-122"/>
                <a:ea typeface="微软雅黑" panose="020B0503020204020204" pitchFamily="34" charset="-122"/>
              </a:rPr>
              <a:t>SpringBoot</a:t>
            </a:r>
            <a:r>
              <a:rPr lang="zh-CN" altLang="en-US" sz="1200" dirty="0">
                <a:solidFill>
                  <a:schemeClr val="tx1"/>
                </a:solidFill>
                <a:latin typeface="微软雅黑" panose="020B0503020204020204" pitchFamily="34" charset="-122"/>
                <a:ea typeface="微软雅黑" panose="020B0503020204020204" pitchFamily="34" charset="-122"/>
              </a:rPr>
              <a:t>启动类，并启动该服务</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访问服务注册中心</a:t>
            </a:r>
            <a:r>
              <a:rPr lang="en-US" altLang="zh-CN" sz="1200" dirty="0">
                <a:solidFill>
                  <a:schemeClr val="tx1"/>
                </a:solidFill>
                <a:latin typeface="微软雅黑" panose="020B0503020204020204" pitchFamily="34" charset="-122"/>
                <a:ea typeface="微软雅黑" panose="020B0503020204020204" pitchFamily="34" charset="-122"/>
              </a:rPr>
              <a:t>URL --&gt; http://localhost:9001/</a:t>
            </a:r>
            <a:r>
              <a:rPr lang="zh-CN" altLang="zh-CN" sz="1200" dirty="0">
                <a:solidFill>
                  <a:schemeClr val="tx1"/>
                </a:solidFill>
                <a:latin typeface="微软雅黑" panose="020B0503020204020204" pitchFamily="34" charset="-122"/>
                <a:ea typeface="微软雅黑" panose="020B0503020204020204" pitchFamily="34" charset="-122"/>
              </a:rPr>
              <a:t>，查看是否有其他实例已注册</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跨服务调用 </a:t>
            </a:r>
            <a:r>
              <a:rPr lang="en-US" altLang="zh-CN" sz="3200" dirty="0" smtClean="0">
                <a:solidFill>
                  <a:schemeClr val="tx1"/>
                </a:solidFill>
                <a:effectLst>
                  <a:outerShdw blurRad="38100" dist="19050" dir="2700000" algn="tl" rotWithShape="0">
                    <a:schemeClr val="dk1">
                      <a:alpha val="40000"/>
                    </a:schemeClr>
                  </a:outerShdw>
                </a:effectLst>
              </a:rPr>
              <a:t>-- </a:t>
            </a:r>
            <a:r>
              <a:rPr lang="zh-CN" altLang="zh-CN" sz="3200" dirty="0" smtClean="0">
                <a:solidFill>
                  <a:schemeClr val="tx1"/>
                </a:solidFill>
                <a:effectLst>
                  <a:outerShdw blurRad="38100" dist="19050" dir="2700000" algn="tl" rotWithShape="0">
                    <a:schemeClr val="dk1">
                      <a:alpha val="40000"/>
                    </a:schemeClr>
                  </a:outerShdw>
                </a:effectLst>
              </a:rPr>
              <a:t>RestTemplate</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什么是 REST</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REST 是当前比较流行的一种互联网软件架构模型，通过统一的规范完成不同终端的数据访问和交互，REST 是一个词组的缩写，全称为 Representational State Transfer，翻译成中文的意思是资源表现层状态转化。说白了，就是将关注点转移了。以前关注的是页面，现在关注的是具体的资源（位置）。</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特点：</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altLang="zh-CN" sz="1200" dirty="0">
                <a:solidFill>
                  <a:schemeClr val="tx1"/>
                </a:solidFill>
                <a:latin typeface="微软雅黑" panose="020B0503020204020204" pitchFamily="34" charset="-122"/>
                <a:ea typeface="微软雅黑" panose="020B0503020204020204" pitchFamily="34" charset="-122"/>
              </a:rPr>
              <a:t>1. URL 传参更加简洁</a:t>
            </a:r>
            <a:endParaRPr lang="en-US"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en-US" altLang="zh-CN" sz="1200" dirty="0">
                <a:solidFill>
                  <a:schemeClr val="tx1"/>
                </a:solidFill>
                <a:latin typeface="微软雅黑" panose="020B0503020204020204" pitchFamily="34" charset="-122"/>
                <a:ea typeface="微软雅黑" panose="020B0503020204020204" pitchFamily="34" charset="-122"/>
              </a:rPr>
              <a:t>非 RESTful 的 URL：http://…../queryUserById?id=1</a:t>
            </a:r>
            <a:endParaRPr lang="en-US" altLang="zh-CN"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en-US" altLang="zh-CN" sz="1200" dirty="0">
                <a:solidFill>
                  <a:schemeClr val="tx1"/>
                </a:solidFill>
                <a:latin typeface="微软雅黑" panose="020B0503020204020204" pitchFamily="34" charset="-122"/>
                <a:ea typeface="微软雅黑" panose="020B0503020204020204" pitchFamily="34" charset="-122"/>
              </a:rPr>
              <a:t>RESTful 的 URL：http://…./queryUserById/1</a:t>
            </a:r>
            <a:endParaRPr lang="en-US" altLang="zh-CN" sz="1200" dirty="0">
              <a:solidFill>
                <a:schemeClr val="tx1"/>
              </a:solidFill>
              <a:latin typeface="微软雅黑" panose="020B0503020204020204" pitchFamily="34" charset="-122"/>
              <a:ea typeface="微软雅黑" panose="020B0503020204020204" pitchFamily="34" charset="-122"/>
            </a:endParaRPr>
          </a:p>
          <a:p>
            <a:pPr lvl="1">
              <a:spcBef>
                <a:spcPct val="20000"/>
              </a:spcBef>
              <a:buFont typeface="Wingdings" panose="05000000000000000000" charset="0"/>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marL="0" lvl="0" indent="0">
              <a:spcBef>
                <a:spcPct val="20000"/>
              </a:spcBef>
              <a:buFont typeface="Wingdings" panose="05000000000000000000" charset="0"/>
              <a:buNone/>
              <a:defRPr/>
            </a:pPr>
            <a:r>
              <a:rPr lang="en-US" altLang="zh-CN" sz="1200" dirty="0">
                <a:solidFill>
                  <a:schemeClr val="tx1"/>
                </a:solidFill>
                <a:latin typeface="微软雅黑" panose="020B0503020204020204" pitchFamily="34" charset="-122"/>
                <a:ea typeface="微软雅黑" panose="020B0503020204020204" pitchFamily="34" charset="-122"/>
              </a:rPr>
              <a:t>2. 完成不同终端之间的资源共享，RESTful 提供了一套规范，不同终端之间只需要遵守该规范，就可以实现数据交互</a:t>
            </a:r>
            <a:endParaRPr lang="en-US" altLang="zh-CN" sz="1200" dirty="0">
              <a:solidFill>
                <a:schemeClr val="tx1"/>
              </a:solidFill>
              <a:latin typeface="微软雅黑" panose="020B0503020204020204" pitchFamily="34" charset="-122"/>
              <a:ea typeface="微软雅黑" panose="020B0503020204020204" pitchFamily="34" charset="-122"/>
            </a:endParaRPr>
          </a:p>
          <a:p>
            <a:pPr marL="0" lvl="0" indent="0">
              <a:spcBef>
                <a:spcPct val="20000"/>
              </a:spcBef>
              <a:buFont typeface="Wingdings" panose="05000000000000000000" charset="0"/>
              <a:buNone/>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marL="457200" lvl="1" indent="0">
              <a:spcBef>
                <a:spcPct val="20000"/>
              </a:spcBef>
              <a:buFont typeface="Wingdings" panose="05000000000000000000" charset="0"/>
              <a:buNone/>
              <a:defRPr/>
            </a:pPr>
            <a:r>
              <a:rPr lang="en-US" altLang="zh-CN" sz="1200" dirty="0">
                <a:solidFill>
                  <a:schemeClr val="tx1"/>
                </a:solidFill>
                <a:latin typeface="微软雅黑" panose="020B0503020204020204" pitchFamily="34" charset="-122"/>
                <a:ea typeface="微软雅黑" panose="020B0503020204020204" pitchFamily="34" charset="-122"/>
              </a:rPr>
              <a:t>Restful 具体来讲就是四种表现形式，HTTP 协议中四种请求类型（GET、POST、PUT、DELETE）分别表示四种常规操作，即 CRUD：</a:t>
            </a:r>
            <a:endParaRPr lang="en-US" altLang="zh-CN" sz="1200" dirty="0">
              <a:solidFill>
                <a:schemeClr val="tx1"/>
              </a:solidFill>
              <a:latin typeface="微软雅黑" panose="020B0503020204020204" pitchFamily="34" charset="-122"/>
              <a:ea typeface="微软雅黑" panose="020B0503020204020204" pitchFamily="34" charset="-122"/>
            </a:endParaRPr>
          </a:p>
          <a:p>
            <a:pPr marL="457200" lvl="1" indent="0">
              <a:spcBef>
                <a:spcPct val="20000"/>
              </a:spcBef>
              <a:buFont typeface="Wingdings" panose="05000000000000000000" charset="0"/>
              <a:buNone/>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marL="1085850" lvl="2" indent="-171450">
              <a:spcBef>
                <a:spcPct val="20000"/>
              </a:spcBef>
              <a:buFont typeface="Wingdings" panose="05000000000000000000" charset="0"/>
              <a:buChar char="l"/>
              <a:defRPr/>
            </a:pPr>
            <a:r>
              <a:rPr lang="en-US" altLang="zh-CN" sz="1200" dirty="0">
                <a:solidFill>
                  <a:schemeClr val="tx1"/>
                </a:solidFill>
                <a:latin typeface="微软雅黑" panose="020B0503020204020204" pitchFamily="34" charset="-122"/>
                <a:ea typeface="微软雅黑" panose="020B0503020204020204" pitchFamily="34" charset="-122"/>
              </a:rPr>
              <a:t>GET 用来获取资源</a:t>
            </a:r>
            <a:endParaRPr lang="en-US" altLang="zh-CN" sz="1200" dirty="0">
              <a:solidFill>
                <a:schemeClr val="tx1"/>
              </a:solidFill>
              <a:latin typeface="微软雅黑" panose="020B0503020204020204" pitchFamily="34" charset="-122"/>
              <a:ea typeface="微软雅黑" panose="020B0503020204020204" pitchFamily="34" charset="-122"/>
            </a:endParaRPr>
          </a:p>
          <a:p>
            <a:pPr marL="1085850" lvl="2" indent="-171450">
              <a:spcBef>
                <a:spcPct val="20000"/>
              </a:spcBef>
              <a:buFont typeface="Wingdings" panose="05000000000000000000" charset="0"/>
              <a:buChar char="l"/>
              <a:defRPr/>
            </a:pPr>
            <a:r>
              <a:rPr lang="en-US" altLang="zh-CN" sz="1200" dirty="0">
                <a:solidFill>
                  <a:schemeClr val="tx1"/>
                </a:solidFill>
                <a:latin typeface="微软雅黑" panose="020B0503020204020204" pitchFamily="34" charset="-122"/>
                <a:ea typeface="微软雅黑" panose="020B0503020204020204" pitchFamily="34" charset="-122"/>
              </a:rPr>
              <a:t>POST 用来创建资源</a:t>
            </a:r>
            <a:endParaRPr lang="en-US" altLang="zh-CN" sz="1200" dirty="0">
              <a:solidFill>
                <a:schemeClr val="tx1"/>
              </a:solidFill>
              <a:latin typeface="微软雅黑" panose="020B0503020204020204" pitchFamily="34" charset="-122"/>
              <a:ea typeface="微软雅黑" panose="020B0503020204020204" pitchFamily="34" charset="-122"/>
            </a:endParaRPr>
          </a:p>
          <a:p>
            <a:pPr marL="1085850" lvl="2" indent="-171450">
              <a:spcBef>
                <a:spcPct val="20000"/>
              </a:spcBef>
              <a:buFont typeface="Wingdings" panose="05000000000000000000" charset="0"/>
              <a:buChar char="l"/>
              <a:defRPr/>
            </a:pPr>
            <a:r>
              <a:rPr lang="en-US" altLang="zh-CN" sz="1200" dirty="0">
                <a:solidFill>
                  <a:schemeClr val="tx1"/>
                </a:solidFill>
                <a:latin typeface="微软雅黑" panose="020B0503020204020204" pitchFamily="34" charset="-122"/>
                <a:ea typeface="微软雅黑" panose="020B0503020204020204" pitchFamily="34" charset="-122"/>
              </a:rPr>
              <a:t>PUT 用来修改资源</a:t>
            </a:r>
            <a:endParaRPr lang="en-US" altLang="zh-CN" sz="1200" dirty="0">
              <a:solidFill>
                <a:schemeClr val="tx1"/>
              </a:solidFill>
              <a:latin typeface="微软雅黑" panose="020B0503020204020204" pitchFamily="34" charset="-122"/>
              <a:ea typeface="微软雅黑" panose="020B0503020204020204" pitchFamily="34" charset="-122"/>
            </a:endParaRPr>
          </a:p>
          <a:p>
            <a:pPr marL="1085850" lvl="2" indent="-171450">
              <a:spcBef>
                <a:spcPct val="20000"/>
              </a:spcBef>
              <a:buFont typeface="Wingdings" panose="05000000000000000000" charset="0"/>
              <a:buChar char="l"/>
              <a:defRPr/>
            </a:pPr>
            <a:r>
              <a:rPr lang="en-US" altLang="zh-CN" sz="1200" dirty="0">
                <a:solidFill>
                  <a:schemeClr val="tx1"/>
                </a:solidFill>
                <a:latin typeface="微软雅黑" panose="020B0503020204020204" pitchFamily="34" charset="-122"/>
                <a:ea typeface="微软雅黑" panose="020B0503020204020204" pitchFamily="34" charset="-122"/>
              </a:rPr>
              <a:t>DELETE 用来删除资源</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跨服务调用 </a:t>
            </a:r>
            <a:r>
              <a:rPr lang="en-US" altLang="zh-CN" sz="3200" dirty="0" smtClean="0">
                <a:solidFill>
                  <a:schemeClr val="tx1"/>
                </a:solidFill>
                <a:effectLst>
                  <a:outerShdw blurRad="38100" dist="19050" dir="2700000" algn="tl" rotWithShape="0">
                    <a:schemeClr val="dk1">
                      <a:alpha val="40000"/>
                    </a:schemeClr>
                  </a:outerShdw>
                </a:effectLst>
              </a:rPr>
              <a:t>-- </a:t>
            </a:r>
            <a:r>
              <a:rPr lang="zh-CN" altLang="zh-CN" sz="3200" dirty="0" smtClean="0">
                <a:solidFill>
                  <a:schemeClr val="tx1"/>
                </a:solidFill>
                <a:effectLst>
                  <a:outerShdw blurRad="38100" dist="19050" dir="2700000" algn="tl" rotWithShape="0">
                    <a:schemeClr val="dk1">
                      <a:alpha val="40000"/>
                    </a:schemeClr>
                  </a:outerShdw>
                </a:effectLst>
              </a:rPr>
              <a:t>RestTemplate</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什么是</a:t>
            </a:r>
            <a:r>
              <a:rPr lang="en-US" altLang="zh-CN" sz="1200" dirty="0">
                <a:solidFill>
                  <a:schemeClr val="tx1"/>
                </a:solidFill>
                <a:latin typeface="微软雅黑" panose="020B0503020204020204" pitchFamily="34" charset="-122"/>
                <a:ea typeface="微软雅黑" panose="020B0503020204020204" pitchFamily="34" charset="-122"/>
              </a:rPr>
              <a:t>REST API</a:t>
            </a:r>
            <a:r>
              <a:rPr lang="zh-CN" altLang="en-US" sz="1200" dirty="0">
                <a:solidFill>
                  <a:schemeClr val="tx1"/>
                </a:solidFill>
                <a:latin typeface="微软雅黑" panose="020B0503020204020204" pitchFamily="34" charset="-122"/>
                <a:ea typeface="微软雅黑" panose="020B0503020204020204" pitchFamily="34" charset="-122"/>
              </a:rPr>
              <a:t>？</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说道</a:t>
            </a:r>
            <a:r>
              <a:rPr lang="en-US" altLang="zh-CN" sz="1200" dirty="0">
                <a:solidFill>
                  <a:schemeClr val="tx1"/>
                </a:solidFill>
                <a:latin typeface="微软雅黑" panose="020B0503020204020204" pitchFamily="34" charset="-122"/>
                <a:ea typeface="微软雅黑" panose="020B0503020204020204" pitchFamily="34" charset="-122"/>
              </a:rPr>
              <a:t>REST API</a:t>
            </a:r>
            <a:r>
              <a:rPr lang="zh-CN" altLang="en-US" sz="1200" dirty="0">
                <a:solidFill>
                  <a:schemeClr val="tx1"/>
                </a:solidFill>
                <a:latin typeface="微软雅黑" panose="020B0503020204020204" pitchFamily="34" charset="-122"/>
                <a:ea typeface="微软雅黑" panose="020B0503020204020204" pitchFamily="34" charset="-122"/>
              </a:rPr>
              <a:t>，我们首先要知道什么是</a:t>
            </a:r>
            <a:r>
              <a:rPr lang="en-US" altLang="zh-CN" sz="1200" dirty="0">
                <a:solidFill>
                  <a:schemeClr val="tx1"/>
                </a:solidFill>
                <a:latin typeface="微软雅黑" panose="020B0503020204020204" pitchFamily="34" charset="-122"/>
                <a:ea typeface="微软雅黑" panose="020B0503020204020204" pitchFamily="34" charset="-122"/>
              </a:rPr>
              <a:t>API</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API</a:t>
            </a:r>
            <a:r>
              <a:rPr lang="zh-CN" altLang="en-US" sz="1200" dirty="0">
                <a:solidFill>
                  <a:schemeClr val="tx1"/>
                </a:solidFill>
                <a:latin typeface="微软雅黑" panose="020B0503020204020204" pitchFamily="34" charset="-122"/>
                <a:ea typeface="微软雅黑" panose="020B0503020204020204" pitchFamily="34" charset="-122"/>
              </a:rPr>
              <a:t>就是Application Programming Interface的缩写</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即应用程序接口，是一套你可以参考的使用规范的文档。譬如</a:t>
            </a:r>
            <a:r>
              <a:rPr lang="en-US" altLang="zh-CN" sz="1200" dirty="0">
                <a:solidFill>
                  <a:schemeClr val="tx1"/>
                </a:solidFill>
                <a:latin typeface="微软雅黑" panose="020B0503020204020204" pitchFamily="34" charset="-122"/>
                <a:ea typeface="微软雅黑" panose="020B0503020204020204" pitchFamily="34" charset="-122"/>
              </a:rPr>
              <a:t>Java</a:t>
            </a:r>
            <a:r>
              <a:rPr lang="zh-CN" altLang="en-US" sz="1200" dirty="0">
                <a:solidFill>
                  <a:schemeClr val="tx1"/>
                </a:solidFill>
                <a:latin typeface="微软雅黑" panose="020B0503020204020204" pitchFamily="34" charset="-122"/>
                <a:ea typeface="微软雅黑" panose="020B0503020204020204" pitchFamily="34" charset="-122"/>
              </a:rPr>
              <a:t>有</a:t>
            </a:r>
            <a:r>
              <a:rPr lang="en-US" altLang="zh-CN" sz="1200" dirty="0">
                <a:solidFill>
                  <a:schemeClr val="tx1"/>
                </a:solidFill>
                <a:latin typeface="微软雅黑" panose="020B0503020204020204" pitchFamily="34" charset="-122"/>
                <a:ea typeface="微软雅黑" panose="020B0503020204020204" pitchFamily="34" charset="-122"/>
              </a:rPr>
              <a:t>JDK API</a:t>
            </a:r>
            <a:r>
              <a:rPr lang="zh-CN" altLang="en-US" sz="1200" dirty="0">
                <a:solidFill>
                  <a:schemeClr val="tx1"/>
                </a:solidFill>
                <a:latin typeface="微软雅黑" panose="020B0503020204020204" pitchFamily="34" charset="-122"/>
                <a:ea typeface="微软雅黑" panose="020B0503020204020204" pitchFamily="34" charset="-122"/>
              </a:rPr>
              <a:t>，就是一套编程参考规范文档，你可以查阅如何使用一些类或者方法。那对于</a:t>
            </a:r>
            <a:r>
              <a:rPr lang="en-US" altLang="zh-CN" sz="1200" dirty="0">
                <a:solidFill>
                  <a:schemeClr val="tx1"/>
                </a:solidFill>
                <a:latin typeface="微软雅黑" panose="020B0503020204020204" pitchFamily="34" charset="-122"/>
                <a:ea typeface="微软雅黑" panose="020B0503020204020204" pitchFamily="34" charset="-122"/>
              </a:rPr>
              <a:t>HTTP</a:t>
            </a:r>
            <a:r>
              <a:rPr lang="zh-CN" altLang="en-US" sz="1200" dirty="0">
                <a:solidFill>
                  <a:schemeClr val="tx1"/>
                </a:solidFill>
                <a:latin typeface="微软雅黑" panose="020B0503020204020204" pitchFamily="34" charset="-122"/>
                <a:ea typeface="微软雅黑" panose="020B0503020204020204" pitchFamily="34" charset="-122"/>
              </a:rPr>
              <a:t>协议，我们是否也会有一套</a:t>
            </a:r>
            <a:r>
              <a:rPr lang="en-US" altLang="zh-CN" sz="1200" dirty="0">
                <a:solidFill>
                  <a:schemeClr val="tx1"/>
                </a:solidFill>
                <a:latin typeface="微软雅黑" panose="020B0503020204020204" pitchFamily="34" charset="-122"/>
                <a:ea typeface="微软雅黑" panose="020B0503020204020204" pitchFamily="34" charset="-122"/>
              </a:rPr>
              <a:t>API</a:t>
            </a:r>
            <a:r>
              <a:rPr lang="zh-CN" altLang="en-US" sz="1200" dirty="0">
                <a:solidFill>
                  <a:schemeClr val="tx1"/>
                </a:solidFill>
                <a:latin typeface="微软雅黑" panose="020B0503020204020204" pitchFamily="34" charset="-122"/>
                <a:ea typeface="微软雅黑" panose="020B0503020204020204" pitchFamily="34" charset="-122"/>
              </a:rPr>
              <a:t>，那就是其所对应的</a:t>
            </a:r>
            <a:r>
              <a:rPr lang="en-US" altLang="zh-CN" sz="1200" dirty="0">
                <a:solidFill>
                  <a:schemeClr val="tx1"/>
                </a:solidFill>
                <a:latin typeface="微软雅黑" panose="020B0503020204020204" pitchFamily="34" charset="-122"/>
                <a:ea typeface="微软雅黑" panose="020B0503020204020204" pitchFamily="34" charset="-122"/>
              </a:rPr>
              <a:t>4</a:t>
            </a:r>
            <a:r>
              <a:rPr lang="zh-CN" altLang="en-US" sz="1200" dirty="0">
                <a:solidFill>
                  <a:schemeClr val="tx1"/>
                </a:solidFill>
                <a:latin typeface="微软雅黑" panose="020B0503020204020204" pitchFamily="34" charset="-122"/>
                <a:ea typeface="微软雅黑" panose="020B0503020204020204" pitchFamily="34" charset="-122"/>
              </a:rPr>
              <a:t>个方法：</a:t>
            </a:r>
            <a:r>
              <a:rPr lang="en-US" altLang="zh-CN" sz="1200" dirty="0">
                <a:solidFill>
                  <a:schemeClr val="tx1"/>
                </a:solidFill>
                <a:latin typeface="微软雅黑" panose="020B0503020204020204" pitchFamily="34" charset="-122"/>
                <a:ea typeface="微软雅黑" panose="020B0503020204020204" pitchFamily="34" charset="-122"/>
              </a:rPr>
              <a:t>GET/POST/PUT/DELETE</a:t>
            </a:r>
            <a:r>
              <a:rPr lang="zh-CN" altLang="en-US" sz="1200" dirty="0">
                <a:solidFill>
                  <a:schemeClr val="tx1"/>
                </a:solidFill>
                <a:latin typeface="微软雅黑" panose="020B0503020204020204" pitchFamily="34" charset="-122"/>
                <a:ea typeface="微软雅黑" panose="020B0503020204020204" pitchFamily="34" charset="-122"/>
              </a:rPr>
              <a:t>。所以最后总结一下，</a:t>
            </a:r>
            <a:r>
              <a:rPr lang="en-US" altLang="zh-CN" sz="1200" dirty="0">
                <a:solidFill>
                  <a:schemeClr val="tx1"/>
                </a:solidFill>
                <a:latin typeface="微软雅黑" panose="020B0503020204020204" pitchFamily="34" charset="-122"/>
                <a:ea typeface="微软雅黑" panose="020B0503020204020204" pitchFamily="34" charset="-122"/>
              </a:rPr>
              <a:t>REST API</a:t>
            </a:r>
            <a:r>
              <a:rPr lang="zh-CN" altLang="en-US" sz="1200" dirty="0">
                <a:solidFill>
                  <a:schemeClr val="tx1"/>
                </a:solidFill>
                <a:latin typeface="微软雅黑" panose="020B0503020204020204" pitchFamily="34" charset="-122"/>
                <a:ea typeface="微软雅黑" panose="020B0503020204020204" pitchFamily="34" charset="-122"/>
              </a:rPr>
              <a:t>就是包含一套符合</a:t>
            </a:r>
            <a:r>
              <a:rPr lang="en-US" altLang="zh-CN" sz="1200" dirty="0">
                <a:solidFill>
                  <a:schemeClr val="tx1"/>
                </a:solidFill>
                <a:latin typeface="微软雅黑" panose="020B0503020204020204" pitchFamily="34" charset="-122"/>
                <a:ea typeface="微软雅黑" panose="020B0503020204020204" pitchFamily="34" charset="-122"/>
              </a:rPr>
              <a:t>HTTP</a:t>
            </a:r>
            <a:r>
              <a:rPr lang="zh-CN" altLang="en-US" sz="1200" dirty="0">
                <a:solidFill>
                  <a:schemeClr val="tx1"/>
                </a:solidFill>
                <a:latin typeface="微软雅黑" panose="020B0503020204020204" pitchFamily="34" charset="-122"/>
                <a:ea typeface="微软雅黑" panose="020B0503020204020204" pitchFamily="34" charset="-122"/>
              </a:rPr>
              <a:t>协议的</a:t>
            </a:r>
            <a:r>
              <a:rPr lang="en-US" altLang="zh-CN" sz="1200" dirty="0">
                <a:solidFill>
                  <a:schemeClr val="tx1"/>
                </a:solidFill>
                <a:latin typeface="微软雅黑" panose="020B0503020204020204" pitchFamily="34" charset="-122"/>
                <a:ea typeface="微软雅黑" panose="020B0503020204020204" pitchFamily="34" charset="-122"/>
              </a:rPr>
              <a:t>RESTFul URL</a:t>
            </a:r>
            <a:r>
              <a:rPr lang="zh-CN" altLang="en-US" sz="1200" dirty="0">
                <a:solidFill>
                  <a:schemeClr val="tx1"/>
                </a:solidFill>
                <a:latin typeface="微软雅黑" panose="020B0503020204020204" pitchFamily="34" charset="-122"/>
                <a:ea typeface="微软雅黑" panose="020B0503020204020204" pitchFamily="34" charset="-122"/>
              </a:rPr>
              <a:t>的使用文档，每个</a:t>
            </a:r>
            <a:r>
              <a:rPr lang="en-US" altLang="zh-CN" sz="1200" dirty="0">
                <a:solidFill>
                  <a:schemeClr val="tx1"/>
                </a:solidFill>
                <a:latin typeface="微软雅黑" panose="020B0503020204020204" pitchFamily="34" charset="-122"/>
                <a:ea typeface="微软雅黑" panose="020B0503020204020204" pitchFamily="34" charset="-122"/>
              </a:rPr>
              <a:t>RESTFul URL</a:t>
            </a:r>
            <a:r>
              <a:rPr lang="zh-CN" altLang="en-US" sz="1200" dirty="0">
                <a:solidFill>
                  <a:schemeClr val="tx1"/>
                </a:solidFill>
                <a:latin typeface="微软雅黑" panose="020B0503020204020204" pitchFamily="34" charset="-122"/>
                <a:ea typeface="微软雅黑" panose="020B0503020204020204" pitchFamily="34" charset="-122"/>
              </a:rPr>
              <a:t>都有对应的方法和具体请求路径，如下：</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r>
              <a:rPr lang="en-US" altLang="zh-CN" sz="1200" dirty="0">
                <a:solidFill>
                  <a:schemeClr val="tx1"/>
                </a:solidFill>
                <a:latin typeface="微软雅黑" panose="020B0503020204020204" pitchFamily="34" charset="-122"/>
                <a:ea typeface="微软雅黑" panose="020B0503020204020204" pitchFamily="34" charset="-122"/>
              </a:rPr>
              <a:t>GET /api/v1/demo/customers	-- </a:t>
            </a:r>
            <a:r>
              <a:rPr lang="zh-CN" altLang="en-US" sz="1200" dirty="0">
                <a:solidFill>
                  <a:schemeClr val="tx1"/>
                </a:solidFill>
                <a:latin typeface="微软雅黑" panose="020B0503020204020204" pitchFamily="34" charset="-122"/>
                <a:ea typeface="微软雅黑" panose="020B0503020204020204" pitchFamily="34" charset="-122"/>
              </a:rPr>
              <a:t>查询所有用户</a:t>
            </a:r>
            <a:r>
              <a:rPr lang="en-US" altLang="zh-CN" sz="1200" dirty="0">
                <a:solidFill>
                  <a:schemeClr val="tx1"/>
                </a:solidFill>
                <a:latin typeface="微软雅黑" panose="020B0503020204020204" pitchFamily="34" charset="-122"/>
                <a:ea typeface="微软雅黑" panose="020B0503020204020204" pitchFamily="34" charset="-122"/>
              </a:rPr>
              <a:t>	-- </a:t>
            </a:r>
            <a:r>
              <a:rPr lang="zh-CN" altLang="en-US" sz="1200" dirty="0">
                <a:solidFill>
                  <a:schemeClr val="tx1"/>
                </a:solidFill>
                <a:latin typeface="微软雅黑" panose="020B0503020204020204" pitchFamily="34" charset="-122"/>
                <a:ea typeface="微软雅黑" panose="020B0503020204020204" pitchFamily="34" charset="-122"/>
              </a:rPr>
              <a:t>版本号作为网关智能路由的关键</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r>
              <a:rPr lang="en-US" altLang="zh-CN" sz="1200" dirty="0">
                <a:solidFill>
                  <a:schemeClr val="tx1"/>
                </a:solidFill>
                <a:latin typeface="微软雅黑" panose="020B0503020204020204" pitchFamily="34" charset="-122"/>
                <a:ea typeface="微软雅黑" panose="020B0503020204020204" pitchFamily="34" charset="-122"/>
              </a:rPr>
              <a:t>GET /api/v1/demo/customer/{id}	-- </a:t>
            </a:r>
            <a:r>
              <a:rPr lang="zh-CN" altLang="en-US" sz="1200" dirty="0">
                <a:solidFill>
                  <a:schemeClr val="tx1"/>
                </a:solidFill>
                <a:latin typeface="微软雅黑" panose="020B0503020204020204" pitchFamily="34" charset="-122"/>
                <a:ea typeface="微软雅黑" panose="020B0503020204020204" pitchFamily="34" charset="-122"/>
              </a:rPr>
              <a:t>查询某一个用户</a:t>
            </a:r>
            <a:endParaRPr lang="zh-CN" altLang="en-US" sz="12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r>
              <a:rPr lang="en-US" altLang="zh-CN" sz="1200" dirty="0">
                <a:solidFill>
                  <a:schemeClr val="tx1"/>
                </a:solidFill>
                <a:latin typeface="微软雅黑" panose="020B0503020204020204" pitchFamily="34" charset="-122"/>
                <a:ea typeface="微软雅黑" panose="020B0503020204020204" pitchFamily="34" charset="-122"/>
              </a:rPr>
              <a:t>POST /api/v1/demo/customer	-- </a:t>
            </a:r>
            <a:r>
              <a:rPr lang="zh-CN" altLang="en-US" sz="1200" dirty="0">
                <a:solidFill>
                  <a:schemeClr val="tx1"/>
                </a:solidFill>
                <a:latin typeface="微软雅黑" panose="020B0503020204020204" pitchFamily="34" charset="-122"/>
                <a:ea typeface="微软雅黑" panose="020B0503020204020204" pitchFamily="34" charset="-122"/>
              </a:rPr>
              <a:t>添加一个新用户</a:t>
            </a:r>
            <a:endParaRPr lang="zh-CN" altLang="en-US" sz="12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r>
              <a:rPr lang="en-US" altLang="zh-CN" sz="1200" dirty="0">
                <a:solidFill>
                  <a:srgbClr val="FF0000"/>
                </a:solidFill>
                <a:latin typeface="微软雅黑" panose="020B0503020204020204" pitchFamily="34" charset="-122"/>
                <a:ea typeface="微软雅黑" panose="020B0503020204020204" pitchFamily="34" charset="-122"/>
              </a:rPr>
              <a:t>PUT /api/v1/demo/customer	-- </a:t>
            </a:r>
            <a:r>
              <a:rPr lang="zh-CN" altLang="en-US" sz="1200" dirty="0">
                <a:solidFill>
                  <a:srgbClr val="FF0000"/>
                </a:solidFill>
                <a:latin typeface="微软雅黑" panose="020B0503020204020204" pitchFamily="34" charset="-122"/>
                <a:ea typeface="微软雅黑" panose="020B0503020204020204" pitchFamily="34" charset="-122"/>
              </a:rPr>
              <a:t>修改一个用户 </a:t>
            </a:r>
            <a:r>
              <a:rPr lang="en-US" altLang="zh-CN" sz="1200" dirty="0">
                <a:solidFill>
                  <a:srgbClr val="FF0000"/>
                </a:solidFill>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实际项目中很少用到</a:t>
            </a:r>
            <a:r>
              <a:rPr lang="en-US" altLang="zh-CN" sz="1200" dirty="0">
                <a:solidFill>
                  <a:srgbClr val="FF0000"/>
                </a:solidFill>
                <a:latin typeface="微软雅黑" panose="020B0503020204020204" pitchFamily="34" charset="-122"/>
                <a:ea typeface="微软雅黑" panose="020B0503020204020204" pitchFamily="34" charset="-122"/>
              </a:rPr>
              <a:t>PUT</a:t>
            </a:r>
            <a:r>
              <a:rPr lang="zh-CN" altLang="en-US" sz="1200" dirty="0">
                <a:solidFill>
                  <a:srgbClr val="FF0000"/>
                </a:solidFill>
                <a:latin typeface="微软雅黑" panose="020B0503020204020204" pitchFamily="34" charset="-122"/>
                <a:ea typeface="微软雅黑" panose="020B0503020204020204" pitchFamily="34" charset="-122"/>
              </a:rPr>
              <a:t>，基本都是用</a:t>
            </a:r>
            <a:r>
              <a:rPr lang="en-US" altLang="zh-CN" sz="1200" dirty="0">
                <a:solidFill>
                  <a:srgbClr val="FF0000"/>
                </a:solidFill>
                <a:latin typeface="微软雅黑" panose="020B0503020204020204" pitchFamily="34" charset="-122"/>
                <a:ea typeface="微软雅黑" panose="020B0503020204020204" pitchFamily="34" charset="-122"/>
              </a:rPr>
              <a:t>POST</a:t>
            </a:r>
            <a:r>
              <a:rPr lang="zh-CN" altLang="en-US" sz="1200" dirty="0">
                <a:solidFill>
                  <a:srgbClr val="FF0000"/>
                </a:solidFill>
                <a:latin typeface="微软雅黑" panose="020B0503020204020204" pitchFamily="34" charset="-122"/>
                <a:ea typeface="微软雅黑" panose="020B0503020204020204" pitchFamily="34" charset="-122"/>
              </a:rPr>
              <a:t>代替，如果传入的用户</a:t>
            </a:r>
            <a:r>
              <a:rPr lang="en-US" altLang="zh-CN" sz="1200" dirty="0">
                <a:solidFill>
                  <a:srgbClr val="FF0000"/>
                </a:solidFill>
                <a:latin typeface="微软雅黑" panose="020B0503020204020204" pitchFamily="34" charset="-122"/>
                <a:ea typeface="微软雅黑" panose="020B0503020204020204" pitchFamily="34" charset="-122"/>
              </a:rPr>
              <a:t>id			    </a:t>
            </a:r>
            <a:r>
              <a:rPr lang="zh-CN" altLang="en-US" sz="1200" dirty="0">
                <a:solidFill>
                  <a:srgbClr val="FF0000"/>
                </a:solidFill>
                <a:latin typeface="微软雅黑" panose="020B0503020204020204" pitchFamily="34" charset="-122"/>
                <a:ea typeface="微软雅黑" panose="020B0503020204020204" pitchFamily="34" charset="-122"/>
              </a:rPr>
              <a:t>已存在，就通过</a:t>
            </a:r>
            <a:r>
              <a:rPr lang="en-US" altLang="zh-CN" sz="1200" dirty="0">
                <a:solidFill>
                  <a:srgbClr val="FF0000"/>
                </a:solidFill>
                <a:latin typeface="微软雅黑" panose="020B0503020204020204" pitchFamily="34" charset="-122"/>
                <a:ea typeface="微软雅黑" panose="020B0503020204020204" pitchFamily="34" charset="-122"/>
              </a:rPr>
              <a:t>id</a:t>
            </a:r>
            <a:r>
              <a:rPr lang="zh-CN" altLang="en-US" sz="1200" dirty="0">
                <a:solidFill>
                  <a:srgbClr val="FF0000"/>
                </a:solidFill>
                <a:latin typeface="微软雅黑" panose="020B0503020204020204" pitchFamily="34" charset="-122"/>
                <a:ea typeface="微软雅黑" panose="020B0503020204020204" pitchFamily="34" charset="-122"/>
              </a:rPr>
              <a:t>去修改这个用户</a:t>
            </a:r>
            <a:endParaRPr lang="zh-CN" altLang="en-US" sz="1200" dirty="0">
              <a:solidFill>
                <a:srgbClr val="FF0000"/>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endParaRPr lang="en-US" altLang="zh-CN" sz="1200" dirty="0">
              <a:solidFill>
                <a:srgbClr val="FF0000"/>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r>
              <a:rPr lang="en-US" altLang="zh-CN" sz="1200" dirty="0">
                <a:solidFill>
                  <a:srgbClr val="FF0000"/>
                </a:solidFill>
                <a:latin typeface="微软雅黑" panose="020B0503020204020204" pitchFamily="34" charset="-122"/>
                <a:ea typeface="微软雅黑" panose="020B0503020204020204" pitchFamily="34" charset="-122"/>
              </a:rPr>
              <a:t>DELETE /api/v1/demo/customer	-- </a:t>
            </a:r>
            <a:r>
              <a:rPr lang="zh-CN" altLang="en-US" sz="1200" dirty="0">
                <a:solidFill>
                  <a:srgbClr val="FF0000"/>
                </a:solidFill>
                <a:latin typeface="微软雅黑" panose="020B0503020204020204" pitchFamily="34" charset="-122"/>
                <a:ea typeface="微软雅黑" panose="020B0503020204020204" pitchFamily="34" charset="-122"/>
              </a:rPr>
              <a:t>删除一个用户 </a:t>
            </a:r>
            <a:r>
              <a:rPr lang="en-US" altLang="zh-CN" sz="1200" dirty="0">
                <a:solidFill>
                  <a:srgbClr val="FF0000"/>
                </a:solidFill>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实际项目中很少用到</a:t>
            </a:r>
            <a:r>
              <a:rPr lang="en-US" altLang="zh-CN" sz="1200" dirty="0">
                <a:solidFill>
                  <a:srgbClr val="FF0000"/>
                </a:solidFill>
                <a:latin typeface="微软雅黑" panose="020B0503020204020204" pitchFamily="34" charset="-122"/>
                <a:ea typeface="微软雅黑" panose="020B0503020204020204" pitchFamily="34" charset="-122"/>
              </a:rPr>
              <a:t>DELETE</a:t>
            </a:r>
            <a:r>
              <a:rPr lang="zh-CN" altLang="en-US" sz="1200" dirty="0">
                <a:solidFill>
                  <a:srgbClr val="FF0000"/>
                </a:solidFill>
                <a:latin typeface="微软雅黑" panose="020B0503020204020204" pitchFamily="34" charset="-122"/>
                <a:ea typeface="微软雅黑" panose="020B0503020204020204" pitchFamily="34" charset="-122"/>
              </a:rPr>
              <a:t>，基本都是用</a:t>
            </a:r>
            <a:r>
              <a:rPr lang="en-US" altLang="zh-CN" sz="1200" dirty="0">
                <a:solidFill>
                  <a:srgbClr val="FF0000"/>
                </a:solidFill>
                <a:latin typeface="微软雅黑" panose="020B0503020204020204" pitchFamily="34" charset="-122"/>
                <a:ea typeface="微软雅黑" panose="020B0503020204020204" pitchFamily="34" charset="-122"/>
              </a:rPr>
              <a:t>POST</a:t>
            </a:r>
            <a:r>
              <a:rPr lang="zh-CN" altLang="en-US" sz="1200" dirty="0">
                <a:solidFill>
                  <a:srgbClr val="FF0000"/>
                </a:solidFill>
                <a:latin typeface="微软雅黑" panose="020B0503020204020204" pitchFamily="34" charset="-122"/>
                <a:ea typeface="微软雅黑" panose="020B0503020204020204" pitchFamily="34" charset="-122"/>
              </a:rPr>
              <a:t>代替，设置一个逻辑</a:t>
            </a:r>
            <a:r>
              <a:rPr lang="en-US" altLang="zh-CN" sz="1200" dirty="0">
                <a:solidFill>
                  <a:srgbClr val="FF0000"/>
                </a:solidFill>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删除键</a:t>
            </a:r>
            <a:endParaRPr lang="zh-CN" altLang="en-US" sz="1200" dirty="0">
              <a:solidFill>
                <a:srgbClr val="FF0000"/>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rgbClr val="FF0000"/>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altLang="zh-CN" sz="1200" b="1" u="sng" dirty="0">
                <a:solidFill>
                  <a:schemeClr val="tx1"/>
                </a:solidFill>
                <a:latin typeface="微软雅黑" panose="020B0503020204020204" pitchFamily="34" charset="-122"/>
                <a:ea typeface="微软雅黑" panose="020B0503020204020204" pitchFamily="34" charset="-122"/>
              </a:rPr>
              <a:t>***</a:t>
            </a:r>
            <a:r>
              <a:rPr lang="zh-CN" altLang="en-US" sz="1200" b="1" u="sng" dirty="0">
                <a:solidFill>
                  <a:schemeClr val="tx1"/>
                </a:solidFill>
                <a:latin typeface="微软雅黑" panose="020B0503020204020204" pitchFamily="34" charset="-122"/>
                <a:ea typeface="微软雅黑" panose="020B0503020204020204" pitchFamily="34" charset="-122"/>
              </a:rPr>
              <a:t>实际情况，一个</a:t>
            </a:r>
            <a:r>
              <a:rPr lang="en-US" altLang="zh-CN" sz="1200" b="1" u="sng" dirty="0">
                <a:solidFill>
                  <a:schemeClr val="tx1"/>
                </a:solidFill>
                <a:latin typeface="微软雅黑" panose="020B0503020204020204" pitchFamily="34" charset="-122"/>
                <a:ea typeface="微软雅黑" panose="020B0503020204020204" pitchFamily="34" charset="-122"/>
              </a:rPr>
              <a:t>REST API</a:t>
            </a:r>
            <a:r>
              <a:rPr lang="zh-CN" altLang="en-US" sz="1200" b="1" u="sng" dirty="0">
                <a:solidFill>
                  <a:schemeClr val="tx1"/>
                </a:solidFill>
                <a:latin typeface="微软雅黑" panose="020B0503020204020204" pitchFamily="34" charset="-122"/>
                <a:ea typeface="微软雅黑" panose="020B0503020204020204" pitchFamily="34" charset="-122"/>
              </a:rPr>
              <a:t>文档（</a:t>
            </a:r>
            <a:r>
              <a:rPr lang="en-US" altLang="zh-CN" sz="1200" b="1" u="sng" dirty="0">
                <a:solidFill>
                  <a:schemeClr val="tx1"/>
                </a:solidFill>
                <a:latin typeface="微软雅黑" panose="020B0503020204020204" pitchFamily="34" charset="-122"/>
                <a:ea typeface="微软雅黑" panose="020B0503020204020204" pitchFamily="34" charset="-122"/>
              </a:rPr>
              <a:t>Swagger JSON file</a:t>
            </a:r>
            <a:r>
              <a:rPr lang="zh-CN" altLang="en-US" sz="1200" b="1" u="sng" dirty="0">
                <a:solidFill>
                  <a:schemeClr val="tx1"/>
                </a:solidFill>
                <a:latin typeface="微软雅黑" panose="020B0503020204020204" pitchFamily="34" charset="-122"/>
                <a:ea typeface="微软雅黑" panose="020B0503020204020204" pitchFamily="34" charset="-122"/>
              </a:rPr>
              <a:t>）要更复杂，里面还会包含传入的</a:t>
            </a:r>
            <a:r>
              <a:rPr lang="en-US" altLang="zh-CN" sz="1200" b="1" u="sng" dirty="0">
                <a:solidFill>
                  <a:schemeClr val="tx1"/>
                </a:solidFill>
                <a:latin typeface="微软雅黑" panose="020B0503020204020204" pitchFamily="34" charset="-122"/>
                <a:ea typeface="微软雅黑" panose="020B0503020204020204" pitchFamily="34" charset="-122"/>
              </a:rPr>
              <a:t>Request</a:t>
            </a:r>
            <a:r>
              <a:rPr lang="zh-CN" altLang="en-US" sz="1200" b="1" u="sng" dirty="0">
                <a:solidFill>
                  <a:schemeClr val="tx1"/>
                </a:solidFill>
                <a:latin typeface="微软雅黑" panose="020B0503020204020204" pitchFamily="34" charset="-122"/>
                <a:ea typeface="微软雅黑" panose="020B0503020204020204" pitchFamily="34" charset="-122"/>
              </a:rPr>
              <a:t>的字段定义以及返回的</a:t>
            </a:r>
            <a:r>
              <a:rPr lang="en-US" altLang="zh-CN" sz="1200" b="1" u="sng" dirty="0">
                <a:solidFill>
                  <a:schemeClr val="tx1"/>
                </a:solidFill>
                <a:latin typeface="微软雅黑" panose="020B0503020204020204" pitchFamily="34" charset="-122"/>
                <a:ea typeface="微软雅黑" panose="020B0503020204020204" pitchFamily="34" charset="-122"/>
              </a:rPr>
              <a:t>Response</a:t>
            </a:r>
            <a:r>
              <a:rPr lang="zh-CN" altLang="en-US" sz="1200" b="1" u="sng" dirty="0">
                <a:solidFill>
                  <a:schemeClr val="tx1"/>
                </a:solidFill>
                <a:latin typeface="微软雅黑" panose="020B0503020204020204" pitchFamily="34" charset="-122"/>
                <a:ea typeface="微软雅黑" panose="020B0503020204020204" pitchFamily="34" charset="-122"/>
              </a:rPr>
              <a:t>的字段定义</a:t>
            </a:r>
            <a:r>
              <a:rPr lang="en-US" altLang="zh-CN" sz="1200" b="1" u="sng" dirty="0">
                <a:solidFill>
                  <a:schemeClr val="tx1"/>
                </a:solidFill>
                <a:latin typeface="微软雅黑" panose="020B0503020204020204" pitchFamily="34" charset="-122"/>
                <a:ea typeface="微软雅黑" panose="020B0503020204020204" pitchFamily="34" charset="-122"/>
              </a:rPr>
              <a:t>***</a:t>
            </a:r>
            <a:endParaRPr lang="en-US" altLang="zh-CN" sz="1200" b="1" u="sng"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跨服务调用 </a:t>
            </a:r>
            <a:r>
              <a:rPr lang="en-US" altLang="zh-CN" sz="3200" dirty="0" smtClean="0">
                <a:solidFill>
                  <a:schemeClr val="tx1"/>
                </a:solidFill>
                <a:effectLst>
                  <a:outerShdw blurRad="38100" dist="19050" dir="2700000" algn="tl" rotWithShape="0">
                    <a:schemeClr val="dk1">
                      <a:alpha val="40000"/>
                    </a:schemeClr>
                  </a:outerShdw>
                </a:effectLst>
              </a:rPr>
              <a:t>-- </a:t>
            </a:r>
            <a:r>
              <a:rPr lang="zh-CN" altLang="zh-CN" sz="3200" dirty="0" smtClean="0">
                <a:solidFill>
                  <a:schemeClr val="tx1"/>
                </a:solidFill>
                <a:effectLst>
                  <a:outerShdw blurRad="38100" dist="19050" dir="2700000" algn="tl" rotWithShape="0">
                    <a:schemeClr val="dk1">
                      <a:alpha val="40000"/>
                    </a:schemeClr>
                  </a:outerShdw>
                </a:effectLst>
              </a:rPr>
              <a:t>RestTemplate</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sz="1200" dirty="0">
                <a:solidFill>
                  <a:schemeClr val="tx1"/>
                </a:solidFill>
                <a:latin typeface="微软雅黑" panose="020B0503020204020204" pitchFamily="34" charset="-122"/>
                <a:ea typeface="微软雅黑" panose="020B0503020204020204" pitchFamily="34" charset="-122"/>
              </a:rPr>
              <a:t>创建服务提供者</a:t>
            </a:r>
            <a:r>
              <a:rPr lang="en-US" altLang="zh-CN" sz="1200" dirty="0">
                <a:solidFill>
                  <a:schemeClr val="tx1"/>
                </a:solidFill>
                <a:latin typeface="微软雅黑" panose="020B0503020204020204" pitchFamily="34" charset="-122"/>
                <a:ea typeface="微软雅黑" panose="020B0503020204020204" pitchFamily="34" charset="-122"/>
              </a:rPr>
              <a:t>fast client</a:t>
            </a:r>
            <a:r>
              <a:rPr lang="zh-CN" altLang="en-US" sz="1200" dirty="0">
                <a:solidFill>
                  <a:schemeClr val="tx1"/>
                </a:solidFill>
                <a:latin typeface="微软雅黑" panose="020B0503020204020204" pitchFamily="34" charset="-122"/>
                <a:ea typeface="微软雅黑" panose="020B0503020204020204" pitchFamily="34" charset="-122"/>
              </a:rPr>
              <a:t>和服务消费者</a:t>
            </a:r>
            <a:r>
              <a:rPr lang="en-US" altLang="zh-CN" sz="1200" dirty="0">
                <a:solidFill>
                  <a:schemeClr val="tx1"/>
                </a:solidFill>
                <a:latin typeface="微软雅黑" panose="020B0503020204020204" pitchFamily="34" charset="-122"/>
                <a:ea typeface="微软雅黑" panose="020B0503020204020204" pitchFamily="34" charset="-122"/>
              </a:rPr>
              <a:t>fast user consumer</a:t>
            </a:r>
            <a:endParaRPr 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r>
              <a:rPr lang="zh-CN" sz="1200" dirty="0">
                <a:latin typeface="微软雅黑" panose="020B0503020204020204" pitchFamily="34" charset="-122"/>
                <a:ea typeface="微软雅黑" panose="020B0503020204020204" pitchFamily="34" charset="-122"/>
                <a:sym typeface="+mn-ea"/>
              </a:rPr>
              <a:t>在</a:t>
            </a:r>
            <a:r>
              <a:rPr lang="en-US" altLang="zh-CN" sz="1200" dirty="0">
                <a:latin typeface="微软雅黑" panose="020B0503020204020204" pitchFamily="34" charset="-122"/>
                <a:ea typeface="微软雅黑" panose="020B0503020204020204" pitchFamily="34" charset="-122"/>
                <a:sym typeface="+mn-ea"/>
              </a:rPr>
              <a:t>fast client</a:t>
            </a:r>
            <a:r>
              <a:rPr lang="zh-CN" altLang="en-US" sz="1200" dirty="0">
                <a:latin typeface="微软雅黑" panose="020B0503020204020204" pitchFamily="34" charset="-122"/>
                <a:ea typeface="微软雅黑" panose="020B0503020204020204" pitchFamily="34" charset="-122"/>
                <a:sym typeface="+mn-ea"/>
              </a:rPr>
              <a:t>中创建实体类</a:t>
            </a: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创建</a:t>
            </a:r>
            <a:r>
              <a:rPr lang="en-US" altLang="zh-CN" sz="1200" dirty="0">
                <a:latin typeface="微软雅黑" panose="020B0503020204020204" pitchFamily="34" charset="-122"/>
                <a:ea typeface="微软雅黑" panose="020B0503020204020204" pitchFamily="34" charset="-122"/>
                <a:sym typeface="+mn-ea"/>
              </a:rPr>
              <a:t>Repository</a:t>
            </a:r>
            <a:r>
              <a:rPr lang="zh-CN" altLang="en-US" sz="1200" dirty="0">
                <a:latin typeface="微软雅黑" panose="020B0503020204020204" pitchFamily="34" charset="-122"/>
                <a:ea typeface="微软雅黑" panose="020B0503020204020204" pitchFamily="34" charset="-122"/>
                <a:sym typeface="+mn-ea"/>
              </a:rPr>
              <a:t>接口和实现类</a:t>
            </a: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创建</a:t>
            </a:r>
            <a:r>
              <a:rPr lang="en-US" altLang="zh-CN" sz="1200" dirty="0">
                <a:latin typeface="微软雅黑" panose="020B0503020204020204" pitchFamily="34" charset="-122"/>
                <a:ea typeface="微软雅黑" panose="020B0503020204020204" pitchFamily="34" charset="-122"/>
                <a:sym typeface="+mn-ea"/>
              </a:rPr>
              <a:t>RestController</a:t>
            </a:r>
            <a:endParaRPr lang="en-US" altLang="zh-CN"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创建</a:t>
            </a:r>
            <a:r>
              <a:rPr lang="en-US" altLang="zh-CN" sz="1200" dirty="0">
                <a:latin typeface="微软雅黑" panose="020B0503020204020204" pitchFamily="34" charset="-122"/>
                <a:ea typeface="微软雅黑" panose="020B0503020204020204" pitchFamily="34" charset="-122"/>
                <a:sym typeface="+mn-ea"/>
              </a:rPr>
              <a:t>Spring Boot</a:t>
            </a:r>
            <a:r>
              <a:rPr lang="zh-CN" altLang="en-US" sz="1200" dirty="0">
                <a:latin typeface="微软雅黑" panose="020B0503020204020204" pitchFamily="34" charset="-122"/>
                <a:ea typeface="微软雅黑" panose="020B0503020204020204" pitchFamily="34" charset="-122"/>
                <a:sym typeface="+mn-ea"/>
              </a:rPr>
              <a:t>启动类，启动该服务并访问以致接口查看数据是否可以正常获取</a:t>
            </a: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创建</a:t>
            </a:r>
            <a:r>
              <a:rPr lang="en-US" altLang="zh-CN" sz="1200" dirty="0">
                <a:latin typeface="微软雅黑" panose="020B0503020204020204" pitchFamily="34" charset="-122"/>
                <a:ea typeface="微软雅黑" panose="020B0503020204020204" pitchFamily="34" charset="-122"/>
                <a:sym typeface="+mn-ea"/>
              </a:rPr>
              <a:t>fast user consumer</a:t>
            </a:r>
            <a:r>
              <a:rPr lang="zh-CN" altLang="en-US" sz="1200" dirty="0">
                <a:latin typeface="微软雅黑" panose="020B0503020204020204" pitchFamily="34" charset="-122"/>
                <a:ea typeface="微软雅黑" panose="020B0503020204020204" pitchFamily="34" charset="-122"/>
                <a:sym typeface="+mn-ea"/>
              </a:rPr>
              <a:t>项目，来访问已知的服务获取</a:t>
            </a:r>
            <a:r>
              <a:rPr lang="en-US" altLang="zh-CN" sz="1200" dirty="0">
                <a:latin typeface="微软雅黑" panose="020B0503020204020204" pitchFamily="34" charset="-122"/>
                <a:ea typeface="微软雅黑" panose="020B0503020204020204" pitchFamily="34" charset="-122"/>
                <a:sym typeface="+mn-ea"/>
              </a:rPr>
              <a:t>user info</a:t>
            </a:r>
            <a:endParaRPr lang="en-US" altLang="zh-CN"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在</a:t>
            </a:r>
            <a:r>
              <a:rPr lang="en-US" altLang="zh-CN" sz="1200" dirty="0">
                <a:latin typeface="微软雅黑" panose="020B0503020204020204" pitchFamily="34" charset="-122"/>
                <a:ea typeface="微软雅黑" panose="020B0503020204020204" pitchFamily="34" charset="-122"/>
                <a:sym typeface="+mn-ea"/>
              </a:rPr>
              <a:t>fast user consumer</a:t>
            </a:r>
            <a:r>
              <a:rPr lang="zh-CN" altLang="en-US" sz="1200" dirty="0">
                <a:latin typeface="微软雅黑" panose="020B0503020204020204" pitchFamily="34" charset="-122"/>
                <a:ea typeface="微软雅黑" panose="020B0503020204020204" pitchFamily="34" charset="-122"/>
                <a:sym typeface="+mn-ea"/>
              </a:rPr>
              <a:t>的启动类里用@Bean注入RestTemplate</a:t>
            </a: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在</a:t>
            </a:r>
            <a:r>
              <a:rPr lang="en-US" altLang="zh-CN" sz="1200" dirty="0">
                <a:latin typeface="微软雅黑" panose="020B0503020204020204" pitchFamily="34" charset="-122"/>
                <a:ea typeface="微软雅黑" panose="020B0503020204020204" pitchFamily="34" charset="-122"/>
                <a:sym typeface="+mn-ea"/>
              </a:rPr>
              <a:t>fast user consumer</a:t>
            </a:r>
            <a:r>
              <a:rPr lang="zh-CN" altLang="en-US" sz="1200" dirty="0">
                <a:latin typeface="微软雅黑" panose="020B0503020204020204" pitchFamily="34" charset="-122"/>
                <a:ea typeface="微软雅黑" panose="020B0503020204020204" pitchFamily="34" charset="-122"/>
                <a:sym typeface="+mn-ea"/>
              </a:rPr>
              <a:t>项目中创建</a:t>
            </a:r>
            <a:r>
              <a:rPr lang="en-US" altLang="zh-CN" sz="1200" dirty="0">
                <a:latin typeface="微软雅黑" panose="020B0503020204020204" pitchFamily="34" charset="-122"/>
                <a:ea typeface="微软雅黑" panose="020B0503020204020204" pitchFamily="34" charset="-122"/>
                <a:sym typeface="+mn-ea"/>
              </a:rPr>
              <a:t>RestController</a:t>
            </a:r>
            <a:r>
              <a:rPr lang="zh-CN" altLang="en-US" sz="1200" dirty="0">
                <a:latin typeface="微软雅黑" panose="020B0503020204020204" pitchFamily="34" charset="-122"/>
                <a:ea typeface="微软雅黑" panose="020B0503020204020204" pitchFamily="34" charset="-122"/>
                <a:sym typeface="+mn-ea"/>
              </a:rPr>
              <a:t>，并注入RestTemplate，调用相关方法</a:t>
            </a: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lvl="0">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启</a:t>
            </a:r>
            <a:r>
              <a:rPr lang="zh-CN" altLang="en-US" sz="1200" dirty="0">
                <a:solidFill>
                  <a:schemeClr val="tx1"/>
                </a:solidFill>
                <a:latin typeface="微软雅黑" panose="020B0503020204020204" pitchFamily="34" charset="-122"/>
                <a:ea typeface="微软雅黑" panose="020B0503020204020204" pitchFamily="34" charset="-122"/>
              </a:rPr>
              <a:t>动</a:t>
            </a:r>
            <a:r>
              <a:rPr lang="en-US" altLang="zh-CN" sz="1200" dirty="0">
                <a:solidFill>
                  <a:schemeClr val="tx1"/>
                </a:solidFill>
                <a:latin typeface="微软雅黑" panose="020B0503020204020204" pitchFamily="34" charset="-122"/>
                <a:ea typeface="微软雅黑" panose="020B0503020204020204" pitchFamily="34" charset="-122"/>
              </a:rPr>
              <a:t>fast user </a:t>
            </a:r>
            <a:r>
              <a:rPr lang="en-US" altLang="zh-CN" sz="1200" dirty="0">
                <a:latin typeface="微软雅黑" panose="020B0503020204020204" pitchFamily="34" charset="-122"/>
                <a:ea typeface="微软雅黑" panose="020B0503020204020204" pitchFamily="34" charset="-122"/>
                <a:sym typeface="+mn-ea"/>
              </a:rPr>
              <a:t>consumer</a:t>
            </a:r>
            <a:r>
              <a:rPr lang="zh-CN" altLang="en-US" sz="1200" dirty="0">
                <a:solidFill>
                  <a:schemeClr val="tx1"/>
                </a:solidFill>
                <a:latin typeface="微软雅黑" panose="020B0503020204020204" pitchFamily="34" charset="-122"/>
                <a:ea typeface="微软雅黑" panose="020B0503020204020204" pitchFamily="34" charset="-122"/>
              </a:rPr>
              <a:t>项目，通过自己的接口间接访问已知服务的数据</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altLang="zh-CN" sz="3200" dirty="0" smtClean="0">
                <a:solidFill>
                  <a:schemeClr val="tx1"/>
                </a:solidFill>
                <a:effectLst>
                  <a:outerShdw blurRad="38100" dist="19050" dir="2700000" algn="tl" rotWithShape="0">
                    <a:schemeClr val="dk1">
                      <a:alpha val="40000"/>
                    </a:schemeClr>
                  </a:outerShdw>
                </a:effectLst>
              </a:rPr>
              <a:t>用服务网关统一 URL，开发更简洁</a:t>
            </a:r>
            <a:endParaRPr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在分布式项目架构中，我们会将服务进行拆分，不同的微服务负责各自的业务功能，实现软件架构层面的解耦合。但是如果拆分之后的微服务数量太多，是不利于系统开发的，因为每个服务都有不同的网络地址，客户端多次请求不同的微服务需要调用不同的 URL，如果同时去维护多个不同的 URL 无疑会增加开发的成本。而且我们要知道，基于</a:t>
            </a:r>
            <a:r>
              <a:rPr lang="en-US" altLang="zh-CN" sz="1200" dirty="0">
                <a:solidFill>
                  <a:schemeClr val="tx1"/>
                </a:solidFill>
                <a:latin typeface="微软雅黑" panose="020B0503020204020204" pitchFamily="34" charset="-122"/>
                <a:ea typeface="微软雅黑" panose="020B0503020204020204" pitchFamily="34" charset="-122"/>
              </a:rPr>
              <a:t>HTTP</a:t>
            </a:r>
            <a:r>
              <a:rPr lang="zh-CN" altLang="en-US" sz="1200" dirty="0">
                <a:solidFill>
                  <a:schemeClr val="tx1"/>
                </a:solidFill>
                <a:latin typeface="微软雅黑" panose="020B0503020204020204" pitchFamily="34" charset="-122"/>
                <a:ea typeface="微软雅黑" panose="020B0503020204020204" pitchFamily="34" charset="-122"/>
              </a:rPr>
              <a:t>的</a:t>
            </a:r>
            <a:r>
              <a:rPr lang="en-US" altLang="zh-CN" sz="1200" dirty="0">
                <a:solidFill>
                  <a:schemeClr val="tx1"/>
                </a:solidFill>
                <a:latin typeface="微软雅黑" panose="020B0503020204020204" pitchFamily="34" charset="-122"/>
                <a:ea typeface="微软雅黑" panose="020B0503020204020204" pitchFamily="34" charset="-122"/>
              </a:rPr>
              <a:t>REST</a:t>
            </a:r>
            <a:r>
              <a:rPr lang="zh-CN" altLang="en-US" sz="1200" dirty="0">
                <a:solidFill>
                  <a:schemeClr val="tx1"/>
                </a:solidFill>
                <a:latin typeface="微软雅黑" panose="020B0503020204020204" pitchFamily="34" charset="-122"/>
                <a:ea typeface="微软雅黑" panose="020B0503020204020204" pitchFamily="34" charset="-122"/>
              </a:rPr>
              <a:t>请求的</a:t>
            </a:r>
            <a:r>
              <a:rPr lang="en-US" altLang="zh-CN" sz="1200" dirty="0">
                <a:solidFill>
                  <a:schemeClr val="tx1"/>
                </a:solidFill>
                <a:latin typeface="微软雅黑" panose="020B0503020204020204" pitchFamily="34" charset="-122"/>
                <a:ea typeface="微软雅黑" panose="020B0503020204020204" pitchFamily="34" charset="-122"/>
              </a:rPr>
              <a:t>Web</a:t>
            </a:r>
            <a:r>
              <a:rPr lang="zh-CN" altLang="en-US" sz="1200" dirty="0">
                <a:solidFill>
                  <a:schemeClr val="tx1"/>
                </a:solidFill>
                <a:latin typeface="微软雅黑" panose="020B0503020204020204" pitchFamily="34" charset="-122"/>
                <a:ea typeface="微软雅黑" panose="020B0503020204020204" pitchFamily="34" charset="-122"/>
              </a:rPr>
              <a:t>应用</a:t>
            </a:r>
            <a:r>
              <a:rPr lang="zh-CN" altLang="en-US" sz="1200" dirty="0">
                <a:solidFill>
                  <a:schemeClr val="tx1"/>
                </a:solidFill>
                <a:latin typeface="微软雅黑" panose="020B0503020204020204" pitchFamily="34" charset="-122"/>
                <a:ea typeface="微软雅黑" panose="020B0503020204020204" pitchFamily="34" charset="-122"/>
              </a:rPr>
              <a:t>，每一次都是有失败率的，请求次数越高，失败率也就越高。它是同步请求，必须要等到服务返回响应才可以继续执行。</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90245" y="2183130"/>
            <a:ext cx="7715486" cy="3672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altLang="zh-CN" sz="3200" dirty="0" smtClean="0">
                <a:solidFill>
                  <a:schemeClr val="tx1"/>
                </a:solidFill>
                <a:effectLst>
                  <a:outerShdw blurRad="38100" dist="19050" dir="2700000" algn="tl" rotWithShape="0">
                    <a:schemeClr val="dk1">
                      <a:alpha val="40000"/>
                    </a:schemeClr>
                  </a:outerShdw>
                </a:effectLst>
              </a:rPr>
              <a:t>用服务网关</a:t>
            </a:r>
            <a:r>
              <a:rPr lang="en-US" sz="3200" dirty="0" smtClean="0">
                <a:solidFill>
                  <a:schemeClr val="tx1"/>
                </a:solidFill>
                <a:effectLst>
                  <a:outerShdw blurRad="38100" dist="19050" dir="2700000" algn="tl" rotWithShape="0">
                    <a:schemeClr val="dk1">
                      <a:alpha val="40000"/>
                    </a:schemeClr>
                  </a:outerShdw>
                </a:effectLst>
              </a:rPr>
              <a:t>(Zuul)</a:t>
            </a:r>
            <a:r>
              <a:rPr altLang="zh-CN" sz="3200" dirty="0" smtClean="0">
                <a:solidFill>
                  <a:schemeClr val="tx1"/>
                </a:solidFill>
                <a:effectLst>
                  <a:outerShdw blurRad="38100" dist="19050" dir="2700000" algn="tl" rotWithShape="0">
                    <a:schemeClr val="dk1">
                      <a:alpha val="40000"/>
                    </a:schemeClr>
                  </a:outerShdw>
                </a:effectLst>
              </a:rPr>
              <a:t>统一 URL</a:t>
            </a:r>
            <a:endParaRPr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这个解决方案就是 API 网关，API 网关可以对所有的 API 请求进行管理维护，相当于为系统开放出一个统一的接口，所有的外部请求只需要访问这个统一入口即可，系统内部再通过 API 网关去映射不同的微服务。对于开发者而言就不需要关注具体的微服务 URL 了，直接访问 API 网关接口即可，甚至对于不同的平台有各自的网关，譬如手机和电脑端请求一个资源以后，对内容的关注点不同，或者基于屏幕以及网络速度的限制，需要显示的内容也不同，所以就会有不同的资源编排方式。</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API 网关的结构如下图所示。</a:t>
            </a:r>
            <a:endParaRPr lang="zh-CN" altLang="en-US" sz="1200"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450975" y="2132330"/>
            <a:ext cx="6243326" cy="36972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注册第一个微服务</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添加相关依赖：</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altLang="zh-CN" sz="1200" dirty="0">
                <a:solidFill>
                  <a:schemeClr val="tx1"/>
                </a:solidFill>
                <a:latin typeface="微软雅黑" panose="020B0503020204020204" pitchFamily="34" charset="-122"/>
                <a:ea typeface="微软雅黑" panose="020B0503020204020204" pitchFamily="34" charset="-122"/>
              </a:rPr>
              <a:t>SpringCloud Eureca Zull &amp; </a:t>
            </a:r>
            <a:r>
              <a:rPr lang="en-US" altLang="zh-CN" sz="1200" dirty="0">
                <a:latin typeface="微软雅黑" panose="020B0503020204020204" pitchFamily="34" charset="-122"/>
                <a:ea typeface="微软雅黑" panose="020B0503020204020204" pitchFamily="34" charset="-122"/>
                <a:sym typeface="+mn-ea"/>
              </a:rPr>
              <a:t>SpringCloud Eureca Client</a:t>
            </a:r>
            <a:r>
              <a:rPr lang="zh-CN" altLang="zh-CN" sz="1200" dirty="0">
                <a:solidFill>
                  <a:schemeClr val="tx1"/>
                </a:solidFill>
                <a:latin typeface="微软雅黑" panose="020B0503020204020204" pitchFamily="34" charset="-122"/>
                <a:ea typeface="微软雅黑" panose="020B0503020204020204" pitchFamily="34" charset="-122"/>
              </a:rPr>
              <a:t>相关的依赖，</a:t>
            </a:r>
            <a:r>
              <a:rPr lang="en-US" altLang="zh-CN" sz="1200" dirty="0">
                <a:solidFill>
                  <a:schemeClr val="tx1"/>
                </a:solidFill>
                <a:latin typeface="微软雅黑" panose="020B0503020204020204" pitchFamily="34" charset="-122"/>
                <a:ea typeface="微软雅黑" panose="020B0503020204020204" pitchFamily="34" charset="-122"/>
              </a:rPr>
              <a:t>Zuul</a:t>
            </a:r>
            <a:r>
              <a:rPr lang="zh-CN" altLang="en-US" sz="1200" dirty="0">
                <a:solidFill>
                  <a:schemeClr val="tx1"/>
                </a:solidFill>
                <a:latin typeface="微软雅黑" panose="020B0503020204020204" pitchFamily="34" charset="-122"/>
                <a:ea typeface="微软雅黑" panose="020B0503020204020204" pitchFamily="34" charset="-122"/>
              </a:rPr>
              <a:t>也要作为一个服务进行注册</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application.yml中添加Eureka </a:t>
            </a:r>
            <a:r>
              <a:rPr lang="en-US" altLang="zh-CN" sz="1200" dirty="0">
                <a:solidFill>
                  <a:schemeClr val="tx1"/>
                </a:solidFill>
                <a:latin typeface="微软雅黑" panose="020B0503020204020204" pitchFamily="34" charset="-122"/>
                <a:ea typeface="微软雅黑" panose="020B0503020204020204" pitchFamily="34" charset="-122"/>
              </a:rPr>
              <a:t>Zuul</a:t>
            </a:r>
            <a:r>
              <a:rPr lang="zh-CN" altLang="zh-CN" sz="1200" dirty="0">
                <a:solidFill>
                  <a:schemeClr val="tx1"/>
                </a:solidFill>
                <a:latin typeface="微软雅黑" panose="020B0503020204020204" pitchFamily="34" charset="-122"/>
                <a:ea typeface="微软雅黑" panose="020B0503020204020204" pitchFamily="34" charset="-122"/>
              </a:rPr>
              <a:t>相关配置</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zuul:</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routes:</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appUrl:</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path: /v1/**</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      serviceId: fastclient </a:t>
            </a:r>
            <a:r>
              <a:rPr lang="en-US" altLang="zh-CN" sz="1200" dirty="0">
                <a:solidFill>
                  <a:schemeClr val="tx1"/>
                </a:solidFill>
                <a:latin typeface="微软雅黑" panose="020B0503020204020204" pitchFamily="34" charset="-122"/>
                <a:ea typeface="微软雅黑" panose="020B0503020204020204" pitchFamily="34" charset="-122"/>
              </a:rPr>
              <a:t>--&gt; </a:t>
            </a:r>
            <a:r>
              <a:rPr lang="en-US" altLang="zh-CN" sz="1200" dirty="0">
                <a:solidFill>
                  <a:srgbClr val="FF0000"/>
                </a:solidFill>
                <a:latin typeface="微软雅黑" panose="020B0503020204020204" pitchFamily="34" charset="-122"/>
                <a:ea typeface="微软雅黑" panose="020B0503020204020204" pitchFamily="34" charset="-122"/>
              </a:rPr>
              <a:t>自定义微服务的访问路径，</a:t>
            </a:r>
            <a:r>
              <a:rPr lang="zh-CN" altLang="en-US" sz="1200" dirty="0">
                <a:solidFill>
                  <a:srgbClr val="FF0000"/>
                </a:solidFill>
                <a:latin typeface="微软雅黑" panose="020B0503020204020204" pitchFamily="34" charset="-122"/>
                <a:ea typeface="微软雅黑" panose="020B0503020204020204" pitchFamily="34" charset="-122"/>
              </a:rPr>
              <a:t>当访问</a:t>
            </a:r>
            <a:r>
              <a:rPr lang="en-US" altLang="zh-CN" sz="1200" dirty="0">
                <a:solidFill>
                  <a:srgbClr val="FF0000"/>
                </a:solidFill>
                <a:latin typeface="微软雅黑" panose="020B0503020204020204" pitchFamily="34" charset="-122"/>
                <a:ea typeface="微软雅黑" panose="020B0503020204020204" pitchFamily="34" charset="-122"/>
              </a:rPr>
              <a:t>geteway</a:t>
            </a:r>
            <a:r>
              <a:rPr lang="zh-CN" altLang="en-US" sz="1200" dirty="0">
                <a:solidFill>
                  <a:srgbClr val="FF0000"/>
                </a:solidFill>
                <a:latin typeface="微软雅黑" panose="020B0503020204020204" pitchFamily="34" charset="-122"/>
                <a:ea typeface="微软雅黑" panose="020B0503020204020204" pitchFamily="34" charset="-122"/>
              </a:rPr>
              <a:t>的</a:t>
            </a:r>
            <a:r>
              <a:rPr lang="en-US" altLang="zh-CN" sz="1200" dirty="0">
                <a:solidFill>
                  <a:srgbClr val="FF0000"/>
                </a:solidFill>
                <a:latin typeface="微软雅黑" panose="020B0503020204020204" pitchFamily="34" charset="-122"/>
                <a:ea typeface="微软雅黑" panose="020B0503020204020204" pitchFamily="34" charset="-122"/>
              </a:rPr>
              <a:t>url</a:t>
            </a:r>
            <a:r>
              <a:rPr lang="zh-CN" altLang="en-US" sz="1200" dirty="0">
                <a:solidFill>
                  <a:srgbClr val="FF0000"/>
                </a:solidFill>
                <a:latin typeface="微软雅黑" panose="020B0503020204020204" pitchFamily="34" charset="-122"/>
                <a:ea typeface="微软雅黑" panose="020B0503020204020204" pitchFamily="34" charset="-122"/>
              </a:rPr>
              <a:t>时，就会被路由到指定的服务</a:t>
            </a:r>
            <a:endParaRPr lang="zh-CN" altLang="en-US" sz="1200" dirty="0">
              <a:solidFill>
                <a:srgbClr val="FF0000"/>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创建</a:t>
            </a:r>
            <a:r>
              <a:rPr lang="en-US" altLang="zh-CN" sz="1200" dirty="0">
                <a:solidFill>
                  <a:schemeClr val="tx1"/>
                </a:solidFill>
                <a:latin typeface="微软雅黑" panose="020B0503020204020204" pitchFamily="34" charset="-122"/>
                <a:ea typeface="微软雅黑" panose="020B0503020204020204" pitchFamily="34" charset="-122"/>
              </a:rPr>
              <a:t>SpringBoot</a:t>
            </a:r>
            <a:r>
              <a:rPr lang="zh-CN" altLang="en-US" sz="1200" dirty="0">
                <a:solidFill>
                  <a:schemeClr val="tx1"/>
                </a:solidFill>
                <a:latin typeface="微软雅黑" panose="020B0503020204020204" pitchFamily="34" charset="-122"/>
                <a:ea typeface="微软雅黑" panose="020B0503020204020204" pitchFamily="34" charset="-122"/>
              </a:rPr>
              <a:t>启动类，并添加@EnableZuulProxy注解 </a:t>
            </a:r>
            <a:r>
              <a:rPr lang="en-US" altLang="zh-CN" sz="1200" dirty="0">
                <a:solidFill>
                  <a:schemeClr val="tx1"/>
                </a:solidFill>
                <a:latin typeface="微软雅黑" panose="020B0503020204020204" pitchFamily="34" charset="-122"/>
                <a:ea typeface="微软雅黑" panose="020B0503020204020204" pitchFamily="34" charset="-122"/>
              </a:rPr>
              <a:t>--&gt; 包含 @EnableZuulServer 的功能，而且还加入了 						@EnableCircuitBreaker 和 @EnableDiscoveryClient</a:t>
            </a:r>
            <a:endParaRPr lang="en-US"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依次分别启动注册中心、服务提供者和网关，访问http://localhost:9005/v1/student/findAll</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Zuul 自带了负载均衡功能， 分别启动服务提供者的两个不同端口，查看服务端口是否来回切换，默认采用端口轮询的算法。</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Ribbon 负载均衡</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什么是 Ribbon？</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Spring Cloud 提供了实现负载均衡的解决方案：它是一个用于对 HTTP 请求进行控制的负载均衡客户端，同样也是服务消费者。</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Ribbon 的使用同样需要结合 Eureka Server，即需要将 Ribbon 在 Eureka Server 进行注册，注册完成之后，就可以通过 Ribbon 结合某种负载均衡算法，如轮询、随机、加权轮询、加权随机等帮助服务消费者去调用接口。除了 Ribbon 默认提供的这些负载均衡算法外，开发者也可以根据具体需求来设计自定义的 Ribbon 负载均衡算法。实际开发中，Spring Cloud Ribbon 需要结合 Spring Cloud Eureka 来使用，Eureka Server 提供所有可调用的服务提供者列表，Ribbon 基于特定的负载均衡算法从这些服务提供者中挑选出要调用的实例。</a:t>
            </a:r>
            <a:endParaRPr lang="zh-CN" altLang="zh-CN" sz="120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380615" y="3080385"/>
            <a:ext cx="4333932" cy="29232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Ribbon 负载均衡</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zh-CN" sz="1600" dirty="0">
                <a:solidFill>
                  <a:schemeClr val="tx1"/>
                </a:solidFill>
                <a:latin typeface="微软雅黑" panose="020B0503020204020204" pitchFamily="34" charset="-122"/>
                <a:ea typeface="微软雅黑" panose="020B0503020204020204" pitchFamily="34" charset="-122"/>
              </a:rPr>
              <a:t>Ribbon 常用的负载均衡策略有以下几种：</a:t>
            </a:r>
            <a:endParaRPr lang="zh-CN" altLang="zh-CN"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6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r>
              <a:rPr lang="zh-CN" altLang="zh-CN" sz="1600" dirty="0">
                <a:solidFill>
                  <a:schemeClr val="tx1"/>
                </a:solidFill>
                <a:latin typeface="微软雅黑" panose="020B0503020204020204" pitchFamily="34" charset="-122"/>
                <a:ea typeface="微软雅黑" panose="020B0503020204020204" pitchFamily="34" charset="-122"/>
              </a:rPr>
              <a:t>随机：访问服务时，随机从注册中心的服务列表中选择一个。</a:t>
            </a:r>
            <a:endParaRPr lang="zh-CN" altLang="zh-CN" sz="16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r>
              <a:rPr lang="zh-CN" altLang="zh-CN" sz="1600" dirty="0">
                <a:solidFill>
                  <a:schemeClr val="tx1"/>
                </a:solidFill>
                <a:latin typeface="微软雅黑" panose="020B0503020204020204" pitchFamily="34" charset="-122"/>
                <a:ea typeface="微软雅黑" panose="020B0503020204020204" pitchFamily="34" charset="-122"/>
              </a:rPr>
              <a:t>轮询：当同时启动两个服务提供者时，客户端请求会由这两个服务提供者交替处理。</a:t>
            </a:r>
            <a:endParaRPr lang="zh-CN" altLang="zh-CN" sz="16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r>
              <a:rPr lang="zh-CN" altLang="zh-CN" sz="1600" dirty="0">
                <a:solidFill>
                  <a:schemeClr val="tx1"/>
                </a:solidFill>
                <a:latin typeface="微软雅黑" panose="020B0503020204020204" pitchFamily="34" charset="-122"/>
                <a:ea typeface="微软雅黑" panose="020B0503020204020204" pitchFamily="34" charset="-122"/>
              </a:rPr>
              <a:t>加权轮询：对服务列表中的所有微服务响应时间做加权处理，并以轮询的方式来访问这些服务。</a:t>
            </a:r>
            <a:endParaRPr lang="zh-CN" altLang="zh-CN" sz="1600" dirty="0">
              <a:solidFill>
                <a:schemeClr val="tx1"/>
              </a:solidFill>
              <a:latin typeface="微软雅黑" panose="020B0503020204020204" pitchFamily="34" charset="-122"/>
              <a:ea typeface="微软雅黑" panose="020B0503020204020204" pitchFamily="34" charset="-122"/>
            </a:endParaRPr>
          </a:p>
          <a:p>
            <a:pPr marL="171450" indent="-171450">
              <a:spcBef>
                <a:spcPct val="20000"/>
              </a:spcBef>
              <a:buFont typeface="Wingdings" panose="05000000000000000000" charset="0"/>
              <a:buChar char="l"/>
              <a:defRPr/>
            </a:pPr>
            <a:r>
              <a:rPr lang="zh-CN" altLang="zh-CN" sz="1600" dirty="0">
                <a:solidFill>
                  <a:schemeClr val="tx1"/>
                </a:solidFill>
                <a:latin typeface="微软雅黑" panose="020B0503020204020204" pitchFamily="34" charset="-122"/>
                <a:ea typeface="微软雅黑" panose="020B0503020204020204" pitchFamily="34" charset="-122"/>
              </a:rPr>
              <a:t>最大可用：从服务列表中选择并发访问量最小的那个微服务。</a:t>
            </a:r>
            <a:endParaRPr lang="zh-CN" altLang="zh-CN"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Ribbon 负载均衡</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添加相关依赖：</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SpringCloud Eureca Client</a:t>
            </a:r>
            <a:r>
              <a:rPr lang="zh-CN" altLang="zh-CN" sz="1200" dirty="0">
                <a:latin typeface="微软雅黑" panose="020B0503020204020204" pitchFamily="34" charset="-122"/>
                <a:ea typeface="微软雅黑" panose="020B0503020204020204" pitchFamily="34" charset="-122"/>
                <a:sym typeface="+mn-ea"/>
              </a:rPr>
              <a:t>相关的依赖</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application.yml中添加Eureka </a:t>
            </a:r>
            <a:r>
              <a:rPr lang="en-US" altLang="zh-CN" sz="1200" dirty="0">
                <a:latin typeface="微软雅黑" panose="020B0503020204020204" pitchFamily="34" charset="-122"/>
                <a:ea typeface="微软雅黑" panose="020B0503020204020204" pitchFamily="34" charset="-122"/>
                <a:sym typeface="+mn-ea"/>
              </a:rPr>
              <a:t>Client</a:t>
            </a:r>
            <a:r>
              <a:rPr lang="zh-CN" altLang="zh-CN" sz="1200" dirty="0">
                <a:latin typeface="微软雅黑" panose="020B0503020204020204" pitchFamily="34" charset="-122"/>
                <a:ea typeface="微软雅黑" panose="020B0503020204020204" pitchFamily="34" charset="-122"/>
                <a:sym typeface="+mn-ea"/>
              </a:rPr>
              <a:t>相关配置</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创建服务启动类，并通过</a:t>
            </a:r>
            <a:r>
              <a:rPr lang="en-US" altLang="zh-CN" sz="1200" dirty="0">
                <a:solidFill>
                  <a:schemeClr val="tx1"/>
                </a:solidFill>
                <a:latin typeface="微软雅黑" panose="020B0503020204020204" pitchFamily="34" charset="-122"/>
                <a:ea typeface="微软雅黑" panose="020B0503020204020204" pitchFamily="34" charset="-122"/>
              </a:rPr>
              <a:t>@Bean</a:t>
            </a:r>
            <a:r>
              <a:rPr lang="zh-CN" altLang="zh-CN" sz="1200" dirty="0">
                <a:solidFill>
                  <a:schemeClr val="tx1"/>
                </a:solidFill>
                <a:latin typeface="微软雅黑" panose="020B0503020204020204" pitchFamily="34" charset="-122"/>
                <a:ea typeface="微软雅黑" panose="020B0503020204020204" pitchFamily="34" charset="-122"/>
              </a:rPr>
              <a:t>注入RestTemplate， 开启一个基于</a:t>
            </a:r>
            <a:r>
              <a:rPr lang="en-US" altLang="zh-CN" sz="1200" dirty="0">
                <a:solidFill>
                  <a:schemeClr val="tx1"/>
                </a:solidFill>
                <a:latin typeface="微软雅黑" panose="020B0503020204020204" pitchFamily="34" charset="-122"/>
                <a:ea typeface="微软雅黑" panose="020B0503020204020204" pitchFamily="34" charset="-122"/>
              </a:rPr>
              <a:t>Ribbon</a:t>
            </a:r>
            <a:r>
              <a:rPr lang="zh-CN" altLang="en-US" sz="1200" dirty="0">
                <a:solidFill>
                  <a:schemeClr val="tx1"/>
                </a:solidFill>
                <a:latin typeface="微软雅黑" panose="020B0503020204020204" pitchFamily="34" charset="-122"/>
                <a:ea typeface="微软雅黑" panose="020B0503020204020204" pitchFamily="34" charset="-122"/>
              </a:rPr>
              <a:t>的</a:t>
            </a:r>
            <a:r>
              <a:rPr lang="zh-CN" altLang="zh-CN" sz="1200" dirty="0">
                <a:solidFill>
                  <a:schemeClr val="tx1"/>
                </a:solidFill>
                <a:latin typeface="微软雅黑" panose="020B0503020204020204" pitchFamily="34" charset="-122"/>
                <a:ea typeface="微软雅黑" panose="020B0503020204020204" pitchFamily="34" charset="-122"/>
              </a:rPr>
              <a:t>负载均衡策略@LoadBalanced</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创建</a:t>
            </a:r>
            <a:r>
              <a:rPr lang="en-US" altLang="zh-CN" sz="1200" dirty="0">
                <a:solidFill>
                  <a:schemeClr val="tx1"/>
                </a:solidFill>
                <a:latin typeface="微软雅黑" panose="020B0503020204020204" pitchFamily="34" charset="-122"/>
                <a:ea typeface="微软雅黑" panose="020B0503020204020204" pitchFamily="34" charset="-122"/>
              </a:rPr>
              <a:t>RestController</a:t>
            </a:r>
            <a:r>
              <a:rPr lang="zh-CN" altLang="en-US" sz="1200" dirty="0">
                <a:solidFill>
                  <a:schemeClr val="tx1"/>
                </a:solidFill>
                <a:latin typeface="微软雅黑" panose="020B0503020204020204" pitchFamily="34" charset="-122"/>
                <a:ea typeface="微软雅黑" panose="020B0503020204020204" pitchFamily="34" charset="-122"/>
              </a:rPr>
              <a:t>，调用服务提供者的服务</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依次启动服务注册中心、服务提供者、</a:t>
            </a:r>
            <a:r>
              <a:rPr lang="en-US" altLang="zh-CN" sz="1200" dirty="0">
                <a:solidFill>
                  <a:schemeClr val="tx1"/>
                </a:solidFill>
                <a:latin typeface="微软雅黑" panose="020B0503020204020204" pitchFamily="34" charset="-122"/>
                <a:ea typeface="微软雅黑" panose="020B0503020204020204" pitchFamily="34" charset="-122"/>
              </a:rPr>
              <a:t>Ribbon</a:t>
            </a:r>
            <a:r>
              <a:rPr lang="zh-CN" altLang="en-US" sz="1200" dirty="0">
                <a:solidFill>
                  <a:schemeClr val="tx1"/>
                </a:solidFill>
                <a:latin typeface="微软雅黑" panose="020B0503020204020204" pitchFamily="34" charset="-122"/>
                <a:ea typeface="微软雅黑" panose="020B0503020204020204" pitchFamily="34" charset="-122"/>
              </a:rPr>
              <a:t>服务，访问</a:t>
            </a:r>
            <a:r>
              <a:rPr lang="en-US" altLang="zh-CN" sz="1200" dirty="0">
                <a:solidFill>
                  <a:schemeClr val="tx1"/>
                </a:solidFill>
                <a:latin typeface="微软雅黑" panose="020B0503020204020204" pitchFamily="34" charset="-122"/>
                <a:ea typeface="微软雅黑" panose="020B0503020204020204" pitchFamily="34" charset="-122"/>
              </a:rPr>
              <a:t>Ribbon</a:t>
            </a:r>
            <a:r>
              <a:rPr lang="zh-CN" altLang="en-US" sz="1200" dirty="0">
                <a:solidFill>
                  <a:schemeClr val="tx1"/>
                </a:solidFill>
                <a:latin typeface="微软雅黑" panose="020B0503020204020204" pitchFamily="34" charset="-122"/>
                <a:ea typeface="微软雅黑" panose="020B0503020204020204" pitchFamily="34" charset="-122"/>
              </a:rPr>
              <a:t>提供的接口去获取服务提供者的数据</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rPr>
              <a:t>修改</a:t>
            </a:r>
            <a:r>
              <a:rPr lang="en-US" altLang="zh-CN" sz="1200" dirty="0">
                <a:solidFill>
                  <a:schemeClr val="tx1"/>
                </a:solidFill>
                <a:latin typeface="微软雅黑" panose="020B0503020204020204" pitchFamily="34" charset="-122"/>
                <a:ea typeface="微软雅黑" panose="020B0503020204020204" pitchFamily="34" charset="-122"/>
              </a:rPr>
              <a:t>Ribbon</a:t>
            </a:r>
            <a:r>
              <a:rPr lang="zh-CN" altLang="en-US" sz="1200" dirty="0">
                <a:solidFill>
                  <a:schemeClr val="tx1"/>
                </a:solidFill>
                <a:latin typeface="微软雅黑" panose="020B0503020204020204" pitchFamily="34" charset="-122"/>
                <a:ea typeface="微软雅黑" panose="020B0503020204020204" pitchFamily="34" charset="-122"/>
              </a:rPr>
              <a:t>服务的</a:t>
            </a:r>
            <a:r>
              <a:rPr lang="en-US" altLang="zh-CN" sz="1200" dirty="0">
                <a:solidFill>
                  <a:schemeClr val="tx1"/>
                </a:solidFill>
                <a:latin typeface="微软雅黑" panose="020B0503020204020204" pitchFamily="34" charset="-122"/>
                <a:ea typeface="微软雅黑" panose="020B0503020204020204" pitchFamily="34" charset="-122"/>
              </a:rPr>
              <a:t>RestController</a:t>
            </a:r>
            <a:r>
              <a:rPr lang="zh-CN" altLang="en-US" sz="1200" dirty="0">
                <a:solidFill>
                  <a:schemeClr val="tx1"/>
                </a:solidFill>
                <a:latin typeface="微软雅黑" panose="020B0503020204020204" pitchFamily="34" charset="-122"/>
                <a:ea typeface="微软雅黑" panose="020B0503020204020204" pitchFamily="34" charset="-122"/>
              </a:rPr>
              <a:t>，启动多个服务提供者实例，然后测试</a:t>
            </a:r>
            <a:r>
              <a:rPr lang="en-US" altLang="zh-CN" sz="1200" dirty="0">
                <a:solidFill>
                  <a:schemeClr val="tx1"/>
                </a:solidFill>
                <a:latin typeface="微软雅黑" panose="020B0503020204020204" pitchFamily="34" charset="-122"/>
                <a:ea typeface="微软雅黑" panose="020B0503020204020204" pitchFamily="34" charset="-122"/>
              </a:rPr>
              <a:t>Ribbon</a:t>
            </a:r>
            <a:r>
              <a:rPr lang="zh-CN" altLang="en-US" sz="1200" dirty="0">
                <a:solidFill>
                  <a:schemeClr val="tx1"/>
                </a:solidFill>
                <a:latin typeface="微软雅黑" panose="020B0503020204020204" pitchFamily="34" charset="-122"/>
                <a:ea typeface="微软雅黑" panose="020B0503020204020204" pitchFamily="34" charset="-122"/>
              </a:rPr>
              <a:t>的负载匀衡功能</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微服务产生的背景</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en-US" sz="1200" dirty="0">
                <a:latin typeface="微软雅黑" panose="020B0503020204020204" pitchFamily="34" charset="-122"/>
                <a:ea typeface="微软雅黑" panose="020B0503020204020204" pitchFamily="34" charset="-122"/>
              </a:rPr>
              <a:t>传统的 Java Web 都是采用单体架构的方式来进行开发、部署、运维的，所谓单体架构就是将 Application 的所有业务模块全部打包在一个文件中进行部署。但是随着互联网的发展、用户数量的激增、业务的极速扩展，传统的单体应用方式的缺点就逐渐显现出来了，给开发、部署、运维都带来了极大的难度，工作量会越来越大，难度越来越高。</a:t>
            </a:r>
            <a:endParaRPr lang="en-US" sz="12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en-US" sz="12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sz="1200" dirty="0">
                <a:latin typeface="微软雅黑" panose="020B0503020204020204" pitchFamily="34" charset="-122"/>
                <a:ea typeface="微软雅黑" panose="020B0503020204020204" pitchFamily="34" charset="-122"/>
              </a:rPr>
              <a:t>因为在单体架构中，所有的业务模块的耦合性太高，耦合性过高的同时项目体量又很大势必会给各个技术环节带来挑战。项目越进行到后期，这种难度越大，只要有改动，整个应用都需要重新测试，部署，极大的限制了开发的灵活性，降低了开发效率。同时也带来了更大的安全隐患，如果某个模块发生故障无法正常运行就有可能导致整个项目崩溃</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rPr>
              <a:t>单体应用存在的问题：</a:t>
            </a:r>
            <a:endParaRPr lang="zh-CN" altLang="en-US" sz="12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endParaRPr>
          </a:p>
          <a:p>
            <a:pPr marL="685800" lvl="1" indent="-228600">
              <a:spcBef>
                <a:spcPct val="20000"/>
              </a:spcBef>
              <a:buFont typeface="Wingdings" panose="05000000000000000000" charset="0"/>
              <a:buChar char="l"/>
              <a:defRPr/>
            </a:pPr>
            <a:r>
              <a:rPr lang="zh-CN" altLang="en-US" sz="1200" dirty="0">
                <a:latin typeface="微软雅黑" panose="020B0503020204020204" pitchFamily="34" charset="-122"/>
                <a:ea typeface="微软雅黑" panose="020B0503020204020204" pitchFamily="34" charset="-122"/>
              </a:rPr>
              <a:t>随着业务的发展，开发变得越来越复杂；</a:t>
            </a:r>
            <a:endParaRPr lang="zh-CN" altLang="en-US" sz="1200" dirty="0">
              <a:latin typeface="微软雅黑" panose="020B0503020204020204" pitchFamily="34" charset="-122"/>
              <a:ea typeface="微软雅黑" panose="020B0503020204020204" pitchFamily="34" charset="-122"/>
            </a:endParaRPr>
          </a:p>
          <a:p>
            <a:pPr marL="685800" lvl="1" indent="-228600">
              <a:spcBef>
                <a:spcPct val="20000"/>
              </a:spcBef>
              <a:buFont typeface="Wingdings" panose="05000000000000000000" charset="0"/>
              <a:buChar char="l"/>
              <a:defRPr/>
            </a:pPr>
            <a:r>
              <a:rPr lang="zh-CN" altLang="en-US" sz="1200" dirty="0">
                <a:latin typeface="微软雅黑" panose="020B0503020204020204" pitchFamily="34" charset="-122"/>
                <a:ea typeface="微软雅黑" panose="020B0503020204020204" pitchFamily="34" charset="-122"/>
              </a:rPr>
              <a:t>修改、新增某个功能，需要对整个系统进行测试，重新部署；</a:t>
            </a:r>
            <a:endParaRPr lang="zh-CN" altLang="en-US" sz="1200" dirty="0">
              <a:latin typeface="微软雅黑" panose="020B0503020204020204" pitchFamily="34" charset="-122"/>
              <a:ea typeface="微软雅黑" panose="020B0503020204020204" pitchFamily="34" charset="-122"/>
            </a:endParaRPr>
          </a:p>
          <a:p>
            <a:pPr marL="685800" lvl="1" indent="-228600">
              <a:spcBef>
                <a:spcPct val="20000"/>
              </a:spcBef>
              <a:buFont typeface="Wingdings" panose="05000000000000000000" charset="0"/>
              <a:buChar char="l"/>
              <a:defRPr/>
            </a:pPr>
            <a:r>
              <a:rPr lang="zh-CN" altLang="en-US" sz="1200" dirty="0">
                <a:latin typeface="微软雅黑" panose="020B0503020204020204" pitchFamily="34" charset="-122"/>
                <a:ea typeface="微软雅黑" panose="020B0503020204020204" pitchFamily="34" charset="-122"/>
              </a:rPr>
              <a:t>一个模块出现问题，很可能导致整个系统崩溃；</a:t>
            </a:r>
            <a:endParaRPr lang="zh-CN" altLang="en-US" sz="1200" dirty="0">
              <a:latin typeface="微软雅黑" panose="020B0503020204020204" pitchFamily="34" charset="-122"/>
              <a:ea typeface="微软雅黑" panose="020B0503020204020204" pitchFamily="34" charset="-122"/>
            </a:endParaRPr>
          </a:p>
          <a:p>
            <a:pPr marL="685800" lvl="1" indent="-228600">
              <a:spcBef>
                <a:spcPct val="20000"/>
              </a:spcBef>
              <a:buFont typeface="Wingdings" panose="05000000000000000000" charset="0"/>
              <a:buChar char="l"/>
              <a:defRPr/>
            </a:pPr>
            <a:r>
              <a:rPr lang="zh-CN" altLang="en-US" sz="1200" dirty="0">
                <a:latin typeface="微软雅黑" panose="020B0503020204020204" pitchFamily="34" charset="-122"/>
                <a:ea typeface="微软雅黑" panose="020B0503020204020204" pitchFamily="34" charset="-122"/>
              </a:rPr>
              <a:t>多团队同时对数据进行管理，容易产生安全漏洞；</a:t>
            </a:r>
            <a:endParaRPr lang="zh-CN" altLang="en-US" sz="1200" dirty="0">
              <a:latin typeface="微软雅黑" panose="020B0503020204020204" pitchFamily="34" charset="-122"/>
              <a:ea typeface="微软雅黑" panose="020B0503020204020204" pitchFamily="34" charset="-122"/>
            </a:endParaRPr>
          </a:p>
          <a:p>
            <a:pPr marL="685800" lvl="1" indent="-228600">
              <a:spcBef>
                <a:spcPct val="20000"/>
              </a:spcBef>
              <a:buFont typeface="Wingdings" panose="05000000000000000000" charset="0"/>
              <a:buChar char="l"/>
              <a:defRPr/>
            </a:pPr>
            <a:r>
              <a:rPr lang="zh-CN" altLang="en-US" sz="1200" dirty="0">
                <a:latin typeface="微软雅黑" panose="020B0503020204020204" pitchFamily="34" charset="-122"/>
                <a:ea typeface="微软雅黑" panose="020B0503020204020204" pitchFamily="34" charset="-122"/>
              </a:rPr>
              <a:t>各模块使用同一种技术框架，很难根据具体业务需求选择更合适的框架，局限性太大；</a:t>
            </a:r>
            <a:endParaRPr lang="zh-CN" altLang="en-US" sz="1200" dirty="0">
              <a:latin typeface="微软雅黑" panose="020B0503020204020204" pitchFamily="34" charset="-122"/>
              <a:ea typeface="微软雅黑" panose="020B0503020204020204" pitchFamily="34" charset="-122"/>
            </a:endParaRPr>
          </a:p>
          <a:p>
            <a:pPr marL="685800" lvl="1" indent="-228600">
              <a:spcBef>
                <a:spcPct val="20000"/>
              </a:spcBef>
              <a:buFont typeface="Wingdings" panose="05000000000000000000" charset="0"/>
              <a:buChar char="l"/>
              <a:defRPr/>
            </a:pPr>
            <a:r>
              <a:rPr lang="zh-CN" altLang="en-US" sz="1200" dirty="0">
                <a:latin typeface="微软雅黑" panose="020B0503020204020204" pitchFamily="34" charset="-122"/>
                <a:ea typeface="微软雅黑" panose="020B0503020204020204" pitchFamily="34" charset="-122"/>
              </a:rPr>
              <a:t>模块内容太复杂，如果员工离职，可能需要很长时间才能完成任务交接。</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Feign 声明式接口调用</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什么是 Feign</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lvl="1">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Feign 是一个提供模版的声明式 Web Service 客户端， 使用 Feign 可以简化 Web Service 客户端的编写，开发者可以通过简单的接口和注解来调用 HTTP API，使得开发更加快捷、方便。</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在 Spring Cloud 中使用 Feign 非常简单，只需要创建一个接口，同时在接口上添加相关注解即可完成服务提供方的接口绑定，相比较于 Ribbon + RestTemplate 的方式，Feign 大大简化了代码的开发，Feign 支持多种注解，包括 Feign 注解、JAX-RS 注解、Spring MVC 注解等。Spring Cloud 对 Feign 进行了优化，整合了 Ribbon 和 Eureka，从而让 Feign 的使用更加方便。</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Ribbon 与 Feign 的区别</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lvl="1">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关于 Ribbon 和 Feign 的区别可以简单地理解为 Ribbon 是个通用的 HTTP 客户端工具，而 Feign 则是基于 Ribbon 来实现的，同时它更加灵活，使用起来也更加简单</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rPr>
              <a:t>Feign 的特点</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zh-CN" sz="1200" dirty="0">
                <a:solidFill>
                  <a:schemeClr val="tx1"/>
                </a:solidFill>
                <a:latin typeface="微软雅黑" panose="020B0503020204020204" pitchFamily="34" charset="-122"/>
                <a:ea typeface="微软雅黑" panose="020B0503020204020204" pitchFamily="34" charset="-122"/>
              </a:rPr>
              <a:t>Feign 是一个声明式 Web Service 客户端。</a:t>
            </a:r>
            <a:endParaRPr lang="zh-CN" altLang="zh-CN"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zh-CN" sz="1200" dirty="0">
                <a:solidFill>
                  <a:schemeClr val="tx1"/>
                </a:solidFill>
                <a:latin typeface="微软雅黑" panose="020B0503020204020204" pitchFamily="34" charset="-122"/>
                <a:ea typeface="微软雅黑" panose="020B0503020204020204" pitchFamily="34" charset="-122"/>
              </a:rPr>
              <a:t>支持 Feign 注解、JAX-RS 注解、Spring MVC 注解。</a:t>
            </a:r>
            <a:endParaRPr lang="zh-CN" altLang="zh-CN"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zh-CN" sz="1200" dirty="0">
                <a:solidFill>
                  <a:schemeClr val="tx1"/>
                </a:solidFill>
                <a:latin typeface="微软雅黑" panose="020B0503020204020204" pitchFamily="34" charset="-122"/>
                <a:ea typeface="微软雅黑" panose="020B0503020204020204" pitchFamily="34" charset="-122"/>
              </a:rPr>
              <a:t>Feign 基于 Ribbon 实现，使用起来更加简单。</a:t>
            </a:r>
            <a:endParaRPr lang="zh-CN" altLang="zh-CN" sz="12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zh-CN" sz="1200" dirty="0">
                <a:solidFill>
                  <a:schemeClr val="tx1"/>
                </a:solidFill>
                <a:latin typeface="微软雅黑" panose="020B0503020204020204" pitchFamily="34" charset="-122"/>
                <a:ea typeface="微软雅黑" panose="020B0503020204020204" pitchFamily="34" charset="-122"/>
              </a:rPr>
              <a:t>Feign 集成了 Hystrix，具备服务熔断功能。</a:t>
            </a:r>
            <a:endParaRPr lang="zh-CN" altLang="zh-CN"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Feign 声明式接口调用</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添加相关依赖：</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SpringCloud Eureca Client</a:t>
            </a:r>
            <a:r>
              <a:rPr lang="zh-CN" altLang="en-US" sz="1200" dirty="0">
                <a:latin typeface="微软雅黑" panose="020B0503020204020204" pitchFamily="34" charset="-122"/>
                <a:ea typeface="微软雅黑" panose="020B0503020204020204" pitchFamily="34" charset="-122"/>
                <a:sym typeface="+mn-ea"/>
              </a:rPr>
              <a:t>和</a:t>
            </a:r>
            <a:r>
              <a:rPr lang="en-US" altLang="zh-CN" sz="1200" dirty="0">
                <a:latin typeface="微软雅黑" panose="020B0503020204020204" pitchFamily="34" charset="-122"/>
                <a:ea typeface="微软雅黑" panose="020B0503020204020204" pitchFamily="34" charset="-122"/>
                <a:sym typeface="+mn-ea"/>
              </a:rPr>
              <a:t>Feign</a:t>
            </a:r>
            <a:r>
              <a:rPr lang="zh-CN" altLang="zh-CN" sz="1200" dirty="0">
                <a:latin typeface="微软雅黑" panose="020B0503020204020204" pitchFamily="34" charset="-122"/>
                <a:ea typeface="微软雅黑" panose="020B0503020204020204" pitchFamily="34" charset="-122"/>
                <a:sym typeface="+mn-ea"/>
              </a:rPr>
              <a:t>相关的依赖</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application.yml中添加Eureka </a:t>
            </a:r>
            <a:r>
              <a:rPr lang="en-US" altLang="zh-CN" sz="1200" dirty="0">
                <a:latin typeface="微软雅黑" panose="020B0503020204020204" pitchFamily="34" charset="-122"/>
                <a:ea typeface="微软雅黑" panose="020B0503020204020204" pitchFamily="34" charset="-122"/>
                <a:sym typeface="+mn-ea"/>
              </a:rPr>
              <a:t>Client</a:t>
            </a:r>
            <a:r>
              <a:rPr lang="zh-CN" altLang="zh-CN" sz="1200" dirty="0">
                <a:latin typeface="微软雅黑" panose="020B0503020204020204" pitchFamily="34" charset="-122"/>
                <a:ea typeface="微软雅黑" panose="020B0503020204020204" pitchFamily="34" charset="-122"/>
                <a:sym typeface="+mn-ea"/>
              </a:rPr>
              <a:t>相关配置</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创建启动类并添加@EnableFeignClients注解</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创建</a:t>
            </a:r>
            <a:r>
              <a:rPr lang="en-US" altLang="zh-CN" sz="1200" dirty="0">
                <a:latin typeface="微软雅黑" panose="020B0503020204020204" pitchFamily="34" charset="-122"/>
                <a:ea typeface="微软雅黑" panose="020B0503020204020204" pitchFamily="34" charset="-122"/>
                <a:sym typeface="+mn-ea"/>
              </a:rPr>
              <a:t>Feign</a:t>
            </a:r>
            <a:r>
              <a:rPr lang="zh-CN" altLang="en-US" sz="1200" dirty="0">
                <a:latin typeface="微软雅黑" panose="020B0503020204020204" pitchFamily="34" charset="-122"/>
                <a:ea typeface="微软雅黑" panose="020B0503020204020204" pitchFamily="34" charset="-122"/>
                <a:sym typeface="+mn-ea"/>
              </a:rPr>
              <a:t>接口，添加@FeignClient注解 </a:t>
            </a:r>
            <a:r>
              <a:rPr lang="en-US" altLang="zh-CN" sz="1200" dirty="0">
                <a:latin typeface="微软雅黑" panose="020B0503020204020204" pitchFamily="34" charset="-122"/>
                <a:ea typeface="微软雅黑" panose="020B0503020204020204" pitchFamily="34" charset="-122"/>
                <a:sym typeface="+mn-ea"/>
              </a:rPr>
              <a:t>--&gt; </a:t>
            </a:r>
            <a:r>
              <a:rPr lang="zh-CN" altLang="zh-CN" sz="1200" dirty="0">
                <a:latin typeface="微软雅黑" panose="020B0503020204020204" pitchFamily="34" charset="-122"/>
                <a:ea typeface="微软雅黑" panose="020B0503020204020204" pitchFamily="34" charset="-122"/>
                <a:sym typeface="+mn-ea"/>
              </a:rPr>
              <a:t>指定</a:t>
            </a:r>
            <a:r>
              <a:rPr lang="en-US" altLang="zh-CN" sz="1200" dirty="0">
                <a:latin typeface="微软雅黑" panose="020B0503020204020204" pitchFamily="34" charset="-122"/>
                <a:ea typeface="微软雅黑" panose="020B0503020204020204" pitchFamily="34" charset="-122"/>
                <a:sym typeface="+mn-ea"/>
              </a:rPr>
              <a:t>Feign</a:t>
            </a:r>
            <a:r>
              <a:rPr lang="zh-CN" altLang="en-US" sz="1200" dirty="0">
                <a:latin typeface="微软雅黑" panose="020B0503020204020204" pitchFamily="34" charset="-122"/>
                <a:ea typeface="微软雅黑" panose="020B0503020204020204" pitchFamily="34" charset="-122"/>
                <a:sym typeface="+mn-ea"/>
              </a:rPr>
              <a:t>接口要调用的服务，每个方法映射到外部服务的指定方法</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创建</a:t>
            </a:r>
            <a:r>
              <a:rPr lang="en-US" altLang="zh-CN" sz="1200" dirty="0">
                <a:latin typeface="微软雅黑" panose="020B0503020204020204" pitchFamily="34" charset="-122"/>
                <a:ea typeface="微软雅黑" panose="020B0503020204020204" pitchFamily="34" charset="-122"/>
                <a:sym typeface="+mn-ea"/>
              </a:rPr>
              <a:t>Feign Rest Controller</a:t>
            </a:r>
            <a:r>
              <a:rPr lang="zh-CN" altLang="en-US" sz="1200" dirty="0">
                <a:latin typeface="微软雅黑" panose="020B0503020204020204" pitchFamily="34" charset="-122"/>
                <a:ea typeface="微软雅黑" panose="020B0503020204020204" pitchFamily="34" charset="-122"/>
                <a:sym typeface="+mn-ea"/>
              </a:rPr>
              <a:t>，注入</a:t>
            </a:r>
            <a:r>
              <a:rPr lang="en-US" altLang="zh-CN" sz="1200" dirty="0">
                <a:latin typeface="微软雅黑" panose="020B0503020204020204" pitchFamily="34" charset="-122"/>
                <a:ea typeface="微软雅黑" panose="020B0503020204020204" pitchFamily="34" charset="-122"/>
                <a:sym typeface="+mn-ea"/>
              </a:rPr>
              <a:t>Feign</a:t>
            </a:r>
            <a:r>
              <a:rPr lang="zh-CN" altLang="en-US" sz="1200" dirty="0">
                <a:latin typeface="微软雅黑" panose="020B0503020204020204" pitchFamily="34" charset="-122"/>
                <a:ea typeface="微软雅黑" panose="020B0503020204020204" pitchFamily="34" charset="-122"/>
                <a:sym typeface="+mn-ea"/>
              </a:rPr>
              <a:t>接口</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依次启动服务注册中心，多个</a:t>
            </a:r>
            <a:r>
              <a:rPr lang="en-US" altLang="zh-CN" sz="1200" dirty="0">
                <a:latin typeface="微软雅黑" panose="020B0503020204020204" pitchFamily="34" charset="-122"/>
                <a:ea typeface="微软雅黑" panose="020B0503020204020204" pitchFamily="34" charset="-122"/>
                <a:sym typeface="+mn-ea"/>
              </a:rPr>
              <a:t>fast client</a:t>
            </a:r>
            <a:r>
              <a:rPr lang="zh-CN" altLang="en-US" sz="1200" dirty="0">
                <a:latin typeface="微软雅黑" panose="020B0503020204020204" pitchFamily="34" charset="-122"/>
                <a:ea typeface="微软雅黑" panose="020B0503020204020204" pitchFamily="34" charset="-122"/>
                <a:sym typeface="+mn-ea"/>
              </a:rPr>
              <a:t>端口，</a:t>
            </a:r>
            <a:r>
              <a:rPr lang="en-US" altLang="zh-CN" sz="1200" dirty="0">
                <a:latin typeface="微软雅黑" panose="020B0503020204020204" pitchFamily="34" charset="-122"/>
                <a:ea typeface="微软雅黑" panose="020B0503020204020204" pitchFamily="34" charset="-122"/>
                <a:sym typeface="+mn-ea"/>
              </a:rPr>
              <a:t>Feign</a:t>
            </a:r>
            <a:r>
              <a:rPr lang="zh-CN" altLang="en-US" sz="1200" dirty="0">
                <a:latin typeface="微软雅黑" panose="020B0503020204020204" pitchFamily="34" charset="-122"/>
                <a:ea typeface="微软雅黑" panose="020B0503020204020204" pitchFamily="34" charset="-122"/>
                <a:sym typeface="+mn-ea"/>
              </a:rPr>
              <a:t>接口服务，访问</a:t>
            </a:r>
            <a:r>
              <a:rPr lang="en-US" altLang="zh-CN" sz="1200" dirty="0">
                <a:latin typeface="微软雅黑" panose="020B0503020204020204" pitchFamily="34" charset="-122"/>
                <a:ea typeface="微软雅黑" panose="020B0503020204020204" pitchFamily="34" charset="-122"/>
                <a:sym typeface="+mn-ea"/>
              </a:rPr>
              <a:t>Feign</a:t>
            </a:r>
            <a:r>
              <a:rPr lang="zh-CN" altLang="en-US" sz="1200" dirty="0">
                <a:latin typeface="微软雅黑" panose="020B0503020204020204" pitchFamily="34" charset="-122"/>
                <a:ea typeface="微软雅黑" panose="020B0503020204020204" pitchFamily="34" charset="-122"/>
                <a:sym typeface="+mn-ea"/>
              </a:rPr>
              <a:t>接口的</a:t>
            </a:r>
            <a:r>
              <a:rPr lang="en-US" altLang="zh-CN" sz="1200" dirty="0">
                <a:latin typeface="微软雅黑" panose="020B0503020204020204" pitchFamily="34" charset="-122"/>
                <a:ea typeface="微软雅黑" panose="020B0503020204020204" pitchFamily="34" charset="-122"/>
                <a:sym typeface="+mn-ea"/>
              </a:rPr>
              <a:t>URL</a:t>
            </a:r>
            <a:r>
              <a:rPr lang="zh-CN" altLang="en-US" sz="1200" dirty="0">
                <a:latin typeface="微软雅黑" panose="020B0503020204020204" pitchFamily="34" charset="-122"/>
                <a:ea typeface="微软雅黑" panose="020B0503020204020204" pitchFamily="34" charset="-122"/>
                <a:sym typeface="+mn-ea"/>
              </a:rPr>
              <a:t>简介访问</a:t>
            </a:r>
            <a:r>
              <a:rPr lang="zh-CN" altLang="en-US" sz="1200" dirty="0">
                <a:latin typeface="微软雅黑" panose="020B0503020204020204" pitchFamily="34" charset="-122"/>
                <a:ea typeface="微软雅黑" panose="020B0503020204020204" pitchFamily="34" charset="-122"/>
                <a:sym typeface="+mn-ea"/>
              </a:rPr>
              <a:t>外部服务的数据。同时测试负载匀衡</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Feign 声明式接口调用</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Feign</a:t>
            </a:r>
            <a:r>
              <a:rPr lang="zh-CN" altLang="en-US" sz="1200" dirty="0">
                <a:latin typeface="微软雅黑" panose="020B0503020204020204" pitchFamily="34" charset="-122"/>
                <a:ea typeface="微软雅黑" panose="020B0503020204020204" pitchFamily="34" charset="-122"/>
                <a:sym typeface="+mn-ea"/>
              </a:rPr>
              <a:t>的容错机制 </a:t>
            </a:r>
            <a:r>
              <a:rPr lang="en-US" altLang="zh-CN" sz="1200" dirty="0">
                <a:latin typeface="微软雅黑" panose="020B0503020204020204" pitchFamily="34" charset="-122"/>
                <a:ea typeface="微软雅黑" panose="020B0503020204020204" pitchFamily="34" charset="-122"/>
                <a:sym typeface="+mn-ea"/>
              </a:rPr>
              <a:t>--&gt;</a:t>
            </a:r>
            <a:endParaRPr lang="en-US"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en-US"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分别停止已开启的</a:t>
            </a:r>
            <a:r>
              <a:rPr lang="en-US" altLang="zh-CN" sz="1200" dirty="0">
                <a:latin typeface="微软雅黑" panose="020B0503020204020204" pitchFamily="34" charset="-122"/>
                <a:ea typeface="微软雅黑" panose="020B0503020204020204" pitchFamily="34" charset="-122"/>
                <a:sym typeface="+mn-ea"/>
              </a:rPr>
              <a:t>fast client</a:t>
            </a:r>
            <a:r>
              <a:rPr lang="zh-CN" altLang="en-US" sz="1200" dirty="0">
                <a:latin typeface="微软雅黑" panose="020B0503020204020204" pitchFamily="34" charset="-122"/>
                <a:ea typeface="微软雅黑" panose="020B0503020204020204" pitchFamily="34" charset="-122"/>
                <a:sym typeface="+mn-ea"/>
              </a:rPr>
              <a:t>实例，观察访问结果。如果还有存活的</a:t>
            </a:r>
            <a:r>
              <a:rPr lang="en-US" altLang="zh-CN" sz="1200" dirty="0">
                <a:latin typeface="微软雅黑" panose="020B0503020204020204" pitchFamily="34" charset="-122"/>
                <a:ea typeface="微软雅黑" panose="020B0503020204020204" pitchFamily="34" charset="-122"/>
                <a:sym typeface="+mn-ea"/>
              </a:rPr>
              <a:t>fast client</a:t>
            </a:r>
            <a:r>
              <a:rPr lang="zh-CN" altLang="en-US" sz="1200" dirty="0">
                <a:latin typeface="微软雅黑" panose="020B0503020204020204" pitchFamily="34" charset="-122"/>
                <a:ea typeface="微软雅黑" panose="020B0503020204020204" pitchFamily="34" charset="-122"/>
                <a:sym typeface="+mn-ea"/>
              </a:rPr>
              <a:t>实例，将始终到达这个服务，如果没有存活的服务实例，将报</a:t>
            </a:r>
            <a:r>
              <a:rPr lang="en-US" altLang="zh-CN" sz="1200" dirty="0">
                <a:latin typeface="微软雅黑" panose="020B0503020204020204" pitchFamily="34" charset="-122"/>
                <a:ea typeface="微软雅黑" panose="020B0503020204020204" pitchFamily="34" charset="-122"/>
                <a:sym typeface="+mn-ea"/>
              </a:rPr>
              <a:t>HTTP 500</a:t>
            </a:r>
            <a:r>
              <a:rPr lang="zh-CN" altLang="zh-CN" sz="1200" dirty="0">
                <a:latin typeface="微软雅黑" panose="020B0503020204020204" pitchFamily="34" charset="-122"/>
                <a:ea typeface="微软雅黑" panose="020B0503020204020204" pitchFamily="34" charset="-122"/>
                <a:sym typeface="+mn-ea"/>
              </a:rPr>
              <a:t>。为了给客户更好的体验，解决办法就是利用</a:t>
            </a:r>
            <a:r>
              <a:rPr lang="en-US" altLang="zh-CN" sz="1200" dirty="0">
                <a:latin typeface="微软雅黑" panose="020B0503020204020204" pitchFamily="34" charset="-122"/>
                <a:ea typeface="微软雅黑" panose="020B0503020204020204" pitchFamily="34" charset="-122"/>
                <a:sym typeface="+mn-ea"/>
              </a:rPr>
              <a:t>Feign</a:t>
            </a:r>
            <a:r>
              <a:rPr lang="zh-CN" altLang="en-US" sz="1200" dirty="0">
                <a:latin typeface="微软雅黑" panose="020B0503020204020204" pitchFamily="34" charset="-122"/>
                <a:ea typeface="微软雅黑" panose="020B0503020204020204" pitchFamily="34" charset="-122"/>
                <a:sym typeface="+mn-ea"/>
              </a:rPr>
              <a:t>的容错机制，让要被访问的服务因为没有上线而快速失败并且显示友好的错误提示。</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yaml</a:t>
            </a:r>
            <a:r>
              <a:rPr lang="zh-CN" altLang="en-US" sz="1200" dirty="0">
                <a:latin typeface="微软雅黑" panose="020B0503020204020204" pitchFamily="34" charset="-122"/>
                <a:ea typeface="微软雅黑" panose="020B0503020204020204" pitchFamily="34" charset="-122"/>
                <a:sym typeface="+mn-ea"/>
              </a:rPr>
              <a:t>中添加如下配置：</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feign:</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hystrix:</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enabled: true </a:t>
            </a:r>
            <a:r>
              <a:rPr lang="en-US" altLang="zh-CN" sz="1200" dirty="0">
                <a:latin typeface="微软雅黑" panose="020B0503020204020204" pitchFamily="34" charset="-122"/>
                <a:ea typeface="微软雅黑" panose="020B0503020204020204" pitchFamily="34" charset="-122"/>
                <a:sym typeface="+mn-ea"/>
              </a:rPr>
              <a:t>--&gt;</a:t>
            </a:r>
            <a:r>
              <a:rPr lang="zh-CN" altLang="zh-CN" sz="1200" dirty="0">
                <a:latin typeface="微软雅黑" panose="020B0503020204020204" pitchFamily="34" charset="-122"/>
                <a:ea typeface="微软雅黑" panose="020B0503020204020204" pitchFamily="34" charset="-122"/>
                <a:sym typeface="+mn-ea"/>
              </a:rPr>
              <a:t>开启熔断器，如果服务无法访问则迅速失败</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solidFill>
                  <a:schemeClr val="tx1"/>
                </a:solidFill>
                <a:latin typeface="微软雅黑" panose="020B0503020204020204" pitchFamily="34" charset="-122"/>
                <a:ea typeface="微软雅黑" panose="020B0503020204020204" pitchFamily="34" charset="-122"/>
                <a:sym typeface="+mn-ea"/>
              </a:rPr>
              <a:t>创建</a:t>
            </a:r>
            <a:r>
              <a:rPr lang="en-US" altLang="zh-CN" sz="1200" dirty="0">
                <a:solidFill>
                  <a:schemeClr val="tx1"/>
                </a:solidFill>
                <a:latin typeface="微软雅黑" panose="020B0503020204020204" pitchFamily="34" charset="-122"/>
                <a:ea typeface="微软雅黑" panose="020B0503020204020204" pitchFamily="34" charset="-122"/>
                <a:sym typeface="+mn-ea"/>
              </a:rPr>
              <a:t>Feign</a:t>
            </a:r>
            <a:r>
              <a:rPr lang="zh-CN" altLang="en-US" sz="1200" dirty="0">
                <a:solidFill>
                  <a:schemeClr val="tx1"/>
                </a:solidFill>
                <a:latin typeface="微软雅黑" panose="020B0503020204020204" pitchFamily="34" charset="-122"/>
                <a:ea typeface="微软雅黑" panose="020B0503020204020204" pitchFamily="34" charset="-122"/>
                <a:sym typeface="+mn-ea"/>
              </a:rPr>
              <a:t>接口实现类并注入到容器中，以此实现自己的容错逻辑</a:t>
            </a:r>
            <a:endParaRPr lang="zh-CN" altLang="en-US" sz="12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sym typeface="+mn-ea"/>
              </a:rPr>
              <a:t>在</a:t>
            </a:r>
            <a:r>
              <a:rPr lang="en-US" altLang="zh-CN" sz="1200" dirty="0">
                <a:solidFill>
                  <a:schemeClr val="tx1"/>
                </a:solidFill>
                <a:latin typeface="微软雅黑" panose="020B0503020204020204" pitchFamily="34" charset="-122"/>
                <a:ea typeface="微软雅黑" panose="020B0503020204020204" pitchFamily="34" charset="-122"/>
                <a:sym typeface="+mn-ea"/>
              </a:rPr>
              <a:t>Feign</a:t>
            </a:r>
            <a:r>
              <a:rPr lang="zh-CN" altLang="en-US" sz="1200" dirty="0">
                <a:solidFill>
                  <a:schemeClr val="tx1"/>
                </a:solidFill>
                <a:latin typeface="微软雅黑" panose="020B0503020204020204" pitchFamily="34" charset="-122"/>
                <a:ea typeface="微软雅黑" panose="020B0503020204020204" pitchFamily="34" charset="-122"/>
                <a:sym typeface="+mn-ea"/>
              </a:rPr>
              <a:t>接口的@FeignClient中添加fallback属性</a:t>
            </a:r>
            <a:endParaRPr lang="zh-CN" altLang="en-US" sz="12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solidFill>
                  <a:schemeClr val="tx1"/>
                </a:solidFill>
                <a:latin typeface="微软雅黑" panose="020B0503020204020204" pitchFamily="34" charset="-122"/>
                <a:ea typeface="微软雅黑" panose="020B0503020204020204" pitchFamily="34" charset="-122"/>
                <a:sym typeface="+mn-ea"/>
              </a:rPr>
              <a:t>重启</a:t>
            </a:r>
            <a:r>
              <a:rPr lang="en-US" altLang="zh-CN" sz="1200" dirty="0">
                <a:solidFill>
                  <a:schemeClr val="tx1"/>
                </a:solidFill>
                <a:latin typeface="微软雅黑" panose="020B0503020204020204" pitchFamily="34" charset="-122"/>
                <a:ea typeface="微软雅黑" panose="020B0503020204020204" pitchFamily="34" charset="-122"/>
                <a:sym typeface="+mn-ea"/>
              </a:rPr>
              <a:t>Feign</a:t>
            </a:r>
            <a:r>
              <a:rPr lang="zh-CN" altLang="en-US" sz="1200" dirty="0">
                <a:solidFill>
                  <a:schemeClr val="tx1"/>
                </a:solidFill>
                <a:latin typeface="微软雅黑" panose="020B0503020204020204" pitchFamily="34" charset="-122"/>
                <a:ea typeface="微软雅黑" panose="020B0503020204020204" pitchFamily="34" charset="-122"/>
                <a:sym typeface="+mn-ea"/>
              </a:rPr>
              <a:t>接口服务并访问http://localhost:9007/feign/index</a:t>
            </a:r>
            <a:endParaRPr lang="zh-CN" altLang="en-US" sz="12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Spring Cloud Config 本地配置</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sym typeface="+mn-ea"/>
              </a:rPr>
              <a:t>在基于微服务的分布式系统中，每个业务模块都可以拆分为一个独立自治的服务，多个请求来协同完成某个需求，在一个具体的业务场景中某个请求可能需要同时调用多个服务来完成，这就存在一个问题，多个微服务所对应的配置项也会非常多，一旦某个微服务进行了修改，则其他服务也需要作出调整，直接在每个微服务中修改对应的配置项是非常麻烦的，改完后还需要重新部署项目。</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sym typeface="+mn-ea"/>
              </a:rPr>
              <a:t>微服务虽然是分布式的，但是我们希望可以对所有微服务的配置文件进行集中统一管理，便于部署和维护，Spring Cloud 提供了对应的解决方案，即 Spring Cloud Config，通过服务端可以为多个客户端提供配置服务。</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sym typeface="+mn-ea"/>
              </a:rPr>
              <a:t>Spring Cloud Config 可以将配置文件存放在本地，也可以存放在远程 Git 仓库中。拿远程 Git 仓库来说，具体的操作思路是将所有的外部配置文件集中放置在 Git 仓库中，然后创建 Config Server，通过它来管理所有的配置文件，需要更改某个微服务的配置信息时，只需要在本地进行修改，然后推送到远程 Git 仓库即可，所有的微服务实例都可以通过 Config Server 来读取对应的配置信息。</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Spring Cloud Config 本地配置</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添加相关依赖：</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SpringCloud Config Server</a:t>
            </a:r>
            <a:r>
              <a:rPr lang="zh-CN" altLang="zh-CN" sz="1200" dirty="0">
                <a:latin typeface="微软雅黑" panose="020B0503020204020204" pitchFamily="34" charset="-122"/>
                <a:ea typeface="微软雅黑" panose="020B0503020204020204" pitchFamily="34" charset="-122"/>
                <a:sym typeface="+mn-ea"/>
              </a:rPr>
              <a:t>相关的依赖</a:t>
            </a: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zh-CN"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application.yml中添加</a:t>
            </a:r>
            <a:r>
              <a:rPr lang="en-US" altLang="zh-CN" sz="1200" dirty="0">
                <a:latin typeface="微软雅黑" panose="020B0503020204020204" pitchFamily="34" charset="-122"/>
                <a:ea typeface="微软雅黑" panose="020B0503020204020204" pitchFamily="34" charset="-122"/>
                <a:sym typeface="+mn-ea"/>
              </a:rPr>
              <a:t>Config Server</a:t>
            </a:r>
            <a:r>
              <a:rPr lang="zh-CN" altLang="zh-CN" sz="1200" dirty="0">
                <a:latin typeface="微软雅黑" panose="020B0503020204020204" pitchFamily="34" charset="-122"/>
                <a:ea typeface="微软雅黑" panose="020B0503020204020204" pitchFamily="34" charset="-122"/>
                <a:sym typeface="+mn-ea"/>
              </a:rPr>
              <a:t>相关配置</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spring:</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application:</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name: fastlocalconfig</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profiles:</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active: native</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cloud:</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config:</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server:</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native:</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search-locations: classpath:/shared</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solidFill>
                <a:schemeClr val="tx1"/>
              </a:solidFill>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创建服务启动类，并添加@EnableConfigServer注解</a:t>
            </a:r>
            <a:endParaRPr lang="zh-CN" altLang="en-US" sz="12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Spring Cloud Config 本地配置</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新建</a:t>
            </a:r>
            <a:r>
              <a:rPr lang="en-US" altLang="zh-CN" sz="1200" dirty="0">
                <a:latin typeface="微软雅黑" panose="020B0503020204020204" pitchFamily="34" charset="-122"/>
                <a:ea typeface="微软雅黑" panose="020B0503020204020204" pitchFamily="34" charset="-122"/>
                <a:sym typeface="+mn-ea"/>
              </a:rPr>
              <a:t>fast config client</a:t>
            </a:r>
            <a:r>
              <a:rPr lang="zh-CN" altLang="en-US" sz="1200" dirty="0">
                <a:latin typeface="微软雅黑" panose="020B0503020204020204" pitchFamily="34" charset="-122"/>
                <a:ea typeface="微软雅黑" panose="020B0503020204020204" pitchFamily="34" charset="-122"/>
                <a:sym typeface="+mn-ea"/>
              </a:rPr>
              <a:t>服务，读取本地配置</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添加</a:t>
            </a:r>
            <a:r>
              <a:rPr lang="en-US" altLang="zh-CN" sz="1200" dirty="0">
                <a:latin typeface="微软雅黑" panose="020B0503020204020204" pitchFamily="34" charset="-122"/>
                <a:ea typeface="微软雅黑" panose="020B0503020204020204" pitchFamily="34" charset="-122"/>
                <a:sym typeface="+mn-ea"/>
              </a:rPr>
              <a:t>Spring Cloud Config</a:t>
            </a:r>
            <a:r>
              <a:rPr lang="zh-CN" altLang="en-US" sz="1200" dirty="0">
                <a:latin typeface="微软雅黑" panose="020B0503020204020204" pitchFamily="34" charset="-122"/>
                <a:ea typeface="微软雅黑" panose="020B0503020204020204" pitchFamily="34" charset="-122"/>
                <a:sym typeface="+mn-ea"/>
              </a:rPr>
              <a:t>相关依赖</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新建bootstrap</a:t>
            </a:r>
            <a:r>
              <a:rPr lang="en-US" altLang="zh-CN" sz="1200" dirty="0">
                <a:latin typeface="微软雅黑" panose="020B0503020204020204" pitchFamily="34" charset="-122"/>
                <a:ea typeface="微软雅黑" panose="020B0503020204020204" pitchFamily="34" charset="-122"/>
                <a:sym typeface="+mn-ea"/>
              </a:rPr>
              <a:t>.yml</a:t>
            </a:r>
            <a:r>
              <a:rPr lang="zh-CN" altLang="zh-CN" sz="1200" dirty="0">
                <a:latin typeface="微软雅黑" panose="020B0503020204020204" pitchFamily="34" charset="-122"/>
                <a:ea typeface="微软雅黑" panose="020B0503020204020204" pitchFamily="34" charset="-122"/>
                <a:sym typeface="+mn-ea"/>
              </a:rPr>
              <a:t>文件 </a:t>
            </a:r>
            <a:r>
              <a:rPr lang="en-US" altLang="zh-CN" sz="1200" dirty="0">
                <a:latin typeface="微软雅黑" panose="020B0503020204020204" pitchFamily="34" charset="-122"/>
                <a:ea typeface="微软雅黑" panose="020B0503020204020204" pitchFamily="34" charset="-122"/>
                <a:sym typeface="+mn-ea"/>
              </a:rPr>
              <a:t>-- </a:t>
            </a:r>
            <a:r>
              <a:rPr lang="zh-CN" altLang="zh-CN" sz="1200" dirty="0">
                <a:latin typeface="微软雅黑" panose="020B0503020204020204" pitchFamily="34" charset="-122"/>
                <a:ea typeface="微软雅黑" panose="020B0503020204020204" pitchFamily="34" charset="-122"/>
                <a:sym typeface="+mn-ea"/>
              </a:rPr>
              <a:t>比</a:t>
            </a:r>
            <a:r>
              <a:rPr lang="en-US" altLang="zh-CN" sz="1200" dirty="0">
                <a:latin typeface="微软雅黑" panose="020B0503020204020204" pitchFamily="34" charset="-122"/>
                <a:ea typeface="微软雅黑" panose="020B0503020204020204" pitchFamily="34" charset="-122"/>
                <a:sym typeface="+mn-ea"/>
              </a:rPr>
              <a:t>application.yml</a:t>
            </a:r>
            <a:r>
              <a:rPr lang="zh-CN" altLang="zh-CN" sz="1200" dirty="0">
                <a:latin typeface="微软雅黑" panose="020B0503020204020204" pitchFamily="34" charset="-122"/>
                <a:ea typeface="微软雅黑" panose="020B0503020204020204" pitchFamily="34" charset="-122"/>
                <a:sym typeface="+mn-ea"/>
              </a:rPr>
              <a:t>优先执行，在服务启动前优先读取配置，避免程序因找不到指定配置而启动失败。</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fast </a:t>
            </a:r>
            <a:r>
              <a:rPr lang="en-US" altLang="zh-CN" sz="1200" dirty="0">
                <a:latin typeface="微软雅黑" panose="020B0503020204020204" pitchFamily="34" charset="-122"/>
                <a:ea typeface="微软雅黑" panose="020B0503020204020204" pitchFamily="34" charset="-122"/>
                <a:sym typeface="+mn-ea"/>
              </a:rPr>
              <a:t>config </a:t>
            </a:r>
            <a:r>
              <a:rPr lang="en-US" altLang="zh-CN" sz="1200" dirty="0">
                <a:latin typeface="微软雅黑" panose="020B0503020204020204" pitchFamily="34" charset="-122"/>
                <a:ea typeface="微软雅黑" panose="020B0503020204020204" pitchFamily="34" charset="-122"/>
                <a:sym typeface="+mn-ea"/>
              </a:rPr>
              <a:t>client</a:t>
            </a:r>
            <a:r>
              <a:rPr lang="zh-CN" altLang="en-US" sz="1200" dirty="0">
                <a:latin typeface="微软雅黑" panose="020B0503020204020204" pitchFamily="34" charset="-122"/>
                <a:ea typeface="微软雅黑" panose="020B0503020204020204" pitchFamily="34" charset="-122"/>
                <a:sym typeface="+mn-ea"/>
              </a:rPr>
              <a:t>添加如下</a:t>
            </a:r>
            <a:r>
              <a:rPr lang="en-US" altLang="zh-CN" sz="1200" dirty="0">
                <a:latin typeface="微软雅黑" panose="020B0503020204020204" pitchFamily="34" charset="-122"/>
                <a:ea typeface="微软雅黑" panose="020B0503020204020204" pitchFamily="34" charset="-122"/>
                <a:sym typeface="+mn-ea"/>
              </a:rPr>
              <a:t>yaml</a:t>
            </a:r>
            <a:r>
              <a:rPr lang="zh-CN" altLang="en-US" sz="1200" dirty="0">
                <a:latin typeface="微软雅黑" panose="020B0503020204020204" pitchFamily="34" charset="-122"/>
                <a:ea typeface="微软雅黑" panose="020B0503020204020204" pitchFamily="34" charset="-122"/>
                <a:sym typeface="+mn-ea"/>
              </a:rPr>
              <a:t>配置</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spring:</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profiles:</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active: dev </a:t>
            </a:r>
            <a:r>
              <a:rPr lang="en-US" altLang="zh-CN" sz="1200" dirty="0">
                <a:latin typeface="微软雅黑" panose="020B0503020204020204" pitchFamily="34" charset="-122"/>
                <a:ea typeface="微软雅黑" panose="020B0503020204020204" pitchFamily="34" charset="-122"/>
                <a:sym typeface="+mn-ea"/>
              </a:rPr>
              <a:t>--&gt; </a:t>
            </a:r>
            <a:r>
              <a:rPr lang="en-US" altLang="zh-CN" sz="1200" dirty="0">
                <a:solidFill>
                  <a:srgbClr val="FF0000"/>
                </a:solidFill>
                <a:latin typeface="微软雅黑" panose="020B0503020204020204" pitchFamily="34" charset="-122"/>
                <a:ea typeface="微软雅黑" panose="020B0503020204020204" pitchFamily="34" charset="-122"/>
                <a:sym typeface="+mn-ea"/>
              </a:rPr>
              <a:t>配置文件名，这里需要与当前微服务在 Eureka Server 注册的名称结合起来使用，两个值用 - 连接，比如当前		微服务的名称是 fastclient，profiles.active 的值是 dev，那么就会在本地 Config Server 中查找名		为 fastclient-dev 的配置文件</a:t>
            </a:r>
            <a:endParaRPr lang="en-US"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cloud:</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config:</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uri: http://localhost:9008 </a:t>
            </a:r>
            <a:r>
              <a:rPr lang="en-US" altLang="zh-CN" sz="1200" dirty="0">
                <a:latin typeface="微软雅黑" panose="020B0503020204020204" pitchFamily="34" charset="-122"/>
                <a:ea typeface="微软雅黑" panose="020B0503020204020204" pitchFamily="34" charset="-122"/>
                <a:sym typeface="+mn-ea"/>
              </a:rPr>
              <a:t>--&gt; 本地 Config Server 的访问路径</a:t>
            </a:r>
            <a:endParaRPr lang="en-US"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      fail-fast: true </a:t>
            </a:r>
            <a:r>
              <a:rPr lang="en-US" altLang="zh-CN" sz="1200" dirty="0">
                <a:latin typeface="微软雅黑" panose="020B0503020204020204" pitchFamily="34" charset="-122"/>
                <a:ea typeface="微软雅黑" panose="020B0503020204020204" pitchFamily="34" charset="-122"/>
                <a:sym typeface="+mn-ea"/>
              </a:rPr>
              <a:t>--&gt; 设置客户端优先判断 config server 获取是否正常，并快速响应失败内容</a:t>
            </a:r>
            <a:endParaRPr lang="en-US"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en-US"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依次启动注册中心、</a:t>
            </a:r>
            <a:r>
              <a:rPr lang="en-US" altLang="zh-CN" sz="1200" dirty="0">
                <a:latin typeface="微软雅黑" panose="020B0503020204020204" pitchFamily="34" charset="-122"/>
                <a:ea typeface="微软雅黑" panose="020B0503020204020204" pitchFamily="34" charset="-122"/>
                <a:sym typeface="+mn-ea"/>
              </a:rPr>
              <a:t>local config server</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fast config </a:t>
            </a:r>
            <a:r>
              <a:rPr lang="en-US" altLang="zh-CN" sz="1200" dirty="0">
                <a:latin typeface="微软雅黑" panose="020B0503020204020204" pitchFamily="34" charset="-122"/>
                <a:ea typeface="微软雅黑" panose="020B0503020204020204" pitchFamily="34" charset="-122"/>
                <a:sym typeface="+mn-ea"/>
              </a:rPr>
              <a:t>client</a:t>
            </a:r>
            <a:endParaRPr lang="zh-CN" altLang="en-US" sz="12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Spring Cloud Config 远程配置</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1418590" y="1412875"/>
            <a:ext cx="6307200" cy="37440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Spring Cloud Config 远程配置</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添加相关依赖：</a:t>
            </a:r>
            <a:endParaRPr lang="zh-CN" altLang="en-US" sz="12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SpringCloud Config Server</a:t>
            </a:r>
            <a:r>
              <a:rPr lang="zh-CN" altLang="en-US" sz="1200" dirty="0">
                <a:latin typeface="微软雅黑" panose="020B0503020204020204" pitchFamily="34" charset="-122"/>
                <a:ea typeface="微软雅黑" panose="020B0503020204020204" pitchFamily="34" charset="-122"/>
                <a:sym typeface="+mn-ea"/>
              </a:rPr>
              <a:t>和</a:t>
            </a:r>
            <a:r>
              <a:rPr lang="en-US" altLang="zh-CN" sz="1200" dirty="0">
                <a:latin typeface="微软雅黑" panose="020B0503020204020204" pitchFamily="34" charset="-122"/>
                <a:ea typeface="微软雅黑" panose="020B0503020204020204" pitchFamily="34" charset="-122"/>
                <a:sym typeface="+mn-ea"/>
              </a:rPr>
              <a:t>Eureka Client</a:t>
            </a:r>
            <a:r>
              <a:rPr lang="zh-CN" altLang="zh-CN" sz="1200" dirty="0">
                <a:latin typeface="微软雅黑" panose="020B0503020204020204" pitchFamily="34" charset="-122"/>
                <a:ea typeface="微软雅黑" panose="020B0503020204020204" pitchFamily="34" charset="-122"/>
                <a:sym typeface="+mn-ea"/>
              </a:rPr>
              <a:t>相关的依赖</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yaml</a:t>
            </a:r>
            <a:r>
              <a:rPr lang="zh-CN" altLang="en-US" sz="1200" dirty="0">
                <a:latin typeface="微软雅黑" panose="020B0503020204020204" pitchFamily="34" charset="-122"/>
                <a:ea typeface="微软雅黑" panose="020B0503020204020204" pitchFamily="34" charset="-122"/>
                <a:sym typeface="+mn-ea"/>
              </a:rPr>
              <a:t>文件如下配置：</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spring:</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cloud:</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config:</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label: master</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server:</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git: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uri: https://github.com/mqslllloveduoduo/eduonline/</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searchPaths: customer</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username: mqslllloveduoduo</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password: mqslll20141026</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eureka:</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client: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serviceUrl:</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defaultZone: http://localhost:9001/eureka/</a:t>
            </a:r>
            <a:endParaRPr lang="zh-CN" altLang="en-US" sz="12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zh-CN" altLang="zh-CN" sz="3200" dirty="0" smtClean="0">
                <a:solidFill>
                  <a:schemeClr val="tx1"/>
                </a:solidFill>
                <a:effectLst>
                  <a:outerShdw blurRad="38100" dist="19050" dir="2700000" algn="tl" rotWithShape="0">
                    <a:schemeClr val="dk1">
                      <a:alpha val="40000"/>
                    </a:schemeClr>
                  </a:outerShdw>
                </a:effectLst>
              </a:rPr>
              <a:t>Spring Cloud Config 远程配置</a:t>
            </a:r>
            <a:endParaRPr lang="zh-CN"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创建启动类，并添加@EnableConfigServer注解</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创建</a:t>
            </a:r>
            <a:r>
              <a:rPr lang="en-US" altLang="zh-CN" sz="1200" dirty="0">
                <a:latin typeface="微软雅黑" panose="020B0503020204020204" pitchFamily="34" charset="-122"/>
                <a:ea typeface="微软雅黑" panose="020B0503020204020204" pitchFamily="34" charset="-122"/>
                <a:sym typeface="+mn-ea"/>
              </a:rPr>
              <a:t>fast remote config client</a:t>
            </a:r>
            <a:r>
              <a:rPr lang="zh-CN" altLang="en-US" sz="1200" dirty="0">
                <a:latin typeface="微软雅黑" panose="020B0503020204020204" pitchFamily="34" charset="-122"/>
                <a:ea typeface="微软雅黑" panose="020B0503020204020204" pitchFamily="34" charset="-122"/>
                <a:sym typeface="+mn-ea"/>
              </a:rPr>
              <a:t>服务，添加 Eureka Client、Spring Cloud Config 依赖</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创建bootstrap.yml</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spring:</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application:</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name: fastremoteconfigclient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cloud:</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config:</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name: fastremoteconfigclient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label: master</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discovery:</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enabled: true </a:t>
            </a:r>
            <a:r>
              <a:rPr lang="en-US" altLang="zh-CN" sz="1200" dirty="0">
                <a:latin typeface="微软雅黑" panose="020B0503020204020204" pitchFamily="34" charset="-122"/>
                <a:ea typeface="微软雅黑" panose="020B0503020204020204" pitchFamily="34" charset="-122"/>
                <a:sym typeface="+mn-ea"/>
              </a:rPr>
              <a:t>--&gt; 是否开启 Config 服务发现支持</a:t>
            </a:r>
            <a:endParaRPr lang="en-US"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serviceId: fastremoteconfig</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Git</a:t>
            </a:r>
            <a:r>
              <a:rPr lang="zh-CN" altLang="en-US" sz="1200" dirty="0">
                <a:latin typeface="微软雅黑" panose="020B0503020204020204" pitchFamily="34" charset="-122"/>
                <a:ea typeface="微软雅黑" panose="020B0503020204020204" pitchFamily="34" charset="-122"/>
                <a:sym typeface="+mn-ea"/>
              </a:rPr>
              <a:t>指定</a:t>
            </a:r>
            <a:r>
              <a:rPr lang="en-US" altLang="zh-CN" sz="1200" dirty="0">
                <a:latin typeface="微软雅黑" panose="020B0503020204020204" pitchFamily="34" charset="-122"/>
                <a:ea typeface="微软雅黑" panose="020B0503020204020204" pitchFamily="34" charset="-122"/>
                <a:sym typeface="+mn-ea"/>
              </a:rPr>
              <a:t>repository</a:t>
            </a:r>
            <a:r>
              <a:rPr lang="zh-CN" altLang="en-US" sz="1200" dirty="0">
                <a:latin typeface="微软雅黑" panose="020B0503020204020204" pitchFamily="34" charset="-122"/>
                <a:ea typeface="微软雅黑" panose="020B0503020204020204" pitchFamily="34" charset="-122"/>
                <a:sym typeface="+mn-ea"/>
              </a:rPr>
              <a:t>上传fastremoteconfigclient.yml文件</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创建启动类</a:t>
            </a:r>
            <a:endParaRPr lang="zh-CN"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zh-CN" sz="1200" dirty="0">
                <a:latin typeface="微软雅黑" panose="020B0503020204020204" pitchFamily="34" charset="-122"/>
                <a:ea typeface="微软雅黑" panose="020B0503020204020204" pitchFamily="34" charset="-122"/>
                <a:sym typeface="+mn-ea"/>
              </a:rPr>
              <a:t>创建</a:t>
            </a:r>
            <a:r>
              <a:rPr lang="en-US" altLang="zh-CN" sz="1200" dirty="0">
                <a:latin typeface="微软雅黑" panose="020B0503020204020204" pitchFamily="34" charset="-122"/>
                <a:ea typeface="微软雅黑" panose="020B0503020204020204" pitchFamily="34" charset="-122"/>
                <a:sym typeface="+mn-ea"/>
              </a:rPr>
              <a:t>RestController</a:t>
            </a:r>
            <a:endParaRPr lang="en-US" altLang="zh-CN" sz="12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RabbitMQ动态</a:t>
            </a:r>
            <a:r>
              <a:rPr lang="zh-CN" altLang="en-US" sz="3200" dirty="0" smtClean="0">
                <a:solidFill>
                  <a:schemeClr val="tx1"/>
                </a:solidFill>
                <a:effectLst>
                  <a:outerShdw blurRad="38100" dist="19050" dir="2700000" algn="tl" rotWithShape="0">
                    <a:schemeClr val="dk1">
                      <a:alpha val="40000"/>
                    </a:schemeClr>
                  </a:outerShdw>
                </a:effectLst>
              </a:rPr>
              <a:t>刷新</a:t>
            </a:r>
            <a:r>
              <a:rPr lang="zh-CN" altLang="en-US" sz="3200" dirty="0" smtClean="0">
                <a:solidFill>
                  <a:schemeClr val="tx1"/>
                </a:solidFill>
                <a:effectLst>
                  <a:outerShdw blurRad="38100" dist="19050" dir="2700000" algn="tl" rotWithShape="0">
                    <a:schemeClr val="dk1">
                      <a:alpha val="40000"/>
                    </a:schemeClr>
                  </a:outerShdw>
                </a:effectLst>
              </a:rPr>
              <a:t>配置</a:t>
            </a:r>
            <a:endParaRPr lang="zh-CN" altLang="en-US"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en-US" altLang="zh-CN" sz="1600" dirty="0">
                <a:latin typeface="微软雅黑" panose="020B0503020204020204" pitchFamily="34" charset="-122"/>
                <a:ea typeface="微软雅黑" panose="020B0503020204020204" pitchFamily="34" charset="-122"/>
                <a:sym typeface="+mn-ea"/>
              </a:rPr>
              <a:t>动态更新的实现需要借助于 Spring Cloud Bus 来完成，Spring Cloud Bus 是一个轻量级的分布式通信组件，它的原理是将各个微服务组件与消息代理进行连接，当配置文件发生改变时，会自动通知相关微服务组件，从而实现动态更新</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微服务产生的背景</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131060" y="1485265"/>
            <a:ext cx="4881875" cy="38880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RabbitMQ动态</a:t>
            </a:r>
            <a:r>
              <a:rPr lang="zh-CN" altLang="en-US" sz="3200" dirty="0" smtClean="0">
                <a:solidFill>
                  <a:schemeClr val="tx1"/>
                </a:solidFill>
                <a:effectLst>
                  <a:outerShdw blurRad="38100" dist="19050" dir="2700000" algn="tl" rotWithShape="0">
                    <a:schemeClr val="dk1">
                      <a:alpha val="40000"/>
                    </a:schemeClr>
                  </a:outerShdw>
                </a:effectLst>
              </a:rPr>
              <a:t>刷新</a:t>
            </a:r>
            <a:r>
              <a:rPr lang="zh-CN" altLang="en-US" sz="3200" dirty="0" smtClean="0">
                <a:solidFill>
                  <a:schemeClr val="tx1"/>
                </a:solidFill>
                <a:effectLst>
                  <a:outerShdw blurRad="38100" dist="19050" dir="2700000" algn="tl" rotWithShape="0">
                    <a:schemeClr val="dk1">
                      <a:alpha val="40000"/>
                    </a:schemeClr>
                  </a:outerShdw>
                </a:effectLst>
              </a:rPr>
              <a:t>配置</a:t>
            </a:r>
            <a:endParaRPr lang="zh-CN" altLang="en-US"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fast remote config client</a:t>
            </a:r>
            <a:r>
              <a:rPr lang="zh-CN" altLang="en-US" sz="1200" dirty="0">
                <a:latin typeface="微软雅黑" panose="020B0503020204020204" pitchFamily="34" charset="-122"/>
                <a:ea typeface="微软雅黑" panose="020B0503020204020204" pitchFamily="34" charset="-122"/>
                <a:sym typeface="+mn-ea"/>
              </a:rPr>
              <a:t>添加actuator、bus-amqp 依赖</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修改</a:t>
            </a:r>
            <a:r>
              <a:rPr lang="en-US" altLang="zh-CN" sz="1200" dirty="0">
                <a:latin typeface="微软雅黑" panose="020B0503020204020204" pitchFamily="34" charset="-122"/>
                <a:ea typeface="微软雅黑" panose="020B0503020204020204" pitchFamily="34" charset="-122"/>
                <a:sym typeface="+mn-ea"/>
              </a:rPr>
              <a:t>fast remote config client</a:t>
            </a:r>
            <a:r>
              <a:rPr lang="zh-CN" altLang="en-US" sz="1200" dirty="0">
                <a:latin typeface="微软雅黑" panose="020B0503020204020204" pitchFamily="34" charset="-122"/>
                <a:ea typeface="微软雅黑" panose="020B0503020204020204" pitchFamily="34" charset="-122"/>
                <a:sym typeface="+mn-ea"/>
              </a:rPr>
              <a:t>和</a:t>
            </a:r>
            <a:r>
              <a:rPr lang="en-US" altLang="zh-CN" sz="1200" dirty="0">
                <a:latin typeface="微软雅黑" panose="020B0503020204020204" pitchFamily="34" charset="-122"/>
                <a:ea typeface="微软雅黑" panose="020B0503020204020204" pitchFamily="34" charset="-122"/>
                <a:sym typeface="+mn-ea"/>
              </a:rPr>
              <a:t>server</a:t>
            </a:r>
            <a:r>
              <a:rPr lang="zh-CN" altLang="en-US" sz="1200" dirty="0">
                <a:latin typeface="微软雅黑" panose="020B0503020204020204" pitchFamily="34" charset="-122"/>
                <a:ea typeface="微软雅黑" panose="020B0503020204020204" pitchFamily="34" charset="-122"/>
                <a:sym typeface="+mn-ea"/>
              </a:rPr>
              <a:t>的</a:t>
            </a:r>
            <a:r>
              <a:rPr lang="en-US" altLang="zh-CN" sz="1200" dirty="0">
                <a:latin typeface="微软雅黑" panose="020B0503020204020204" pitchFamily="34" charset="-122"/>
                <a:ea typeface="微软雅黑" panose="020B0503020204020204" pitchFamily="34" charset="-122"/>
                <a:sym typeface="+mn-ea"/>
              </a:rPr>
              <a:t>yml</a:t>
            </a:r>
            <a:r>
              <a:rPr lang="zh-CN" altLang="en-US" sz="1200" dirty="0">
                <a:latin typeface="微软雅黑" panose="020B0503020204020204" pitchFamily="34" charset="-122"/>
                <a:ea typeface="微软雅黑" panose="020B0503020204020204" pitchFamily="34" charset="-122"/>
                <a:sym typeface="+mn-ea"/>
              </a:rPr>
              <a:t>文件，添加如下</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Config Client -- &gt;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spring:</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rabbitmq:</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host: localhost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port: 5672</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username: guest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password: guest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management: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endpoints:</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web:</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exposure:</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include: bus-refresh</a:t>
            </a:r>
            <a:endParaRPr lang="zh-CN" altLang="en-US" sz="12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RabbitMQ动态</a:t>
            </a:r>
            <a:r>
              <a:rPr lang="zh-CN" altLang="en-US" sz="3200" dirty="0" smtClean="0">
                <a:solidFill>
                  <a:schemeClr val="tx1"/>
                </a:solidFill>
                <a:effectLst>
                  <a:outerShdw blurRad="38100" dist="19050" dir="2700000" algn="tl" rotWithShape="0">
                    <a:schemeClr val="dk1">
                      <a:alpha val="40000"/>
                    </a:schemeClr>
                  </a:outerShdw>
                </a:effectLst>
              </a:rPr>
              <a:t>刷新</a:t>
            </a:r>
            <a:r>
              <a:rPr lang="zh-CN" altLang="en-US" sz="3200" dirty="0" smtClean="0">
                <a:solidFill>
                  <a:schemeClr val="tx1"/>
                </a:solidFill>
                <a:effectLst>
                  <a:outerShdw blurRad="38100" dist="19050" dir="2700000" algn="tl" rotWithShape="0">
                    <a:schemeClr val="dk1">
                      <a:alpha val="40000"/>
                    </a:schemeClr>
                  </a:outerShdw>
                </a:effectLst>
              </a:rPr>
              <a:t>配置</a:t>
            </a:r>
            <a:endParaRPr lang="zh-CN" altLang="en-US"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9461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修改</a:t>
            </a:r>
            <a:r>
              <a:rPr lang="en-US" altLang="zh-CN" sz="1200" dirty="0">
                <a:latin typeface="微软雅黑" panose="020B0503020204020204" pitchFamily="34" charset="-122"/>
                <a:ea typeface="微软雅黑" panose="020B0503020204020204" pitchFamily="34" charset="-122"/>
                <a:sym typeface="+mn-ea"/>
              </a:rPr>
              <a:t>fast remote config client</a:t>
            </a:r>
            <a:r>
              <a:rPr lang="zh-CN" altLang="en-US" sz="1200" dirty="0">
                <a:latin typeface="微软雅黑" panose="020B0503020204020204" pitchFamily="34" charset="-122"/>
                <a:ea typeface="微软雅黑" panose="020B0503020204020204" pitchFamily="34" charset="-122"/>
                <a:sym typeface="+mn-ea"/>
              </a:rPr>
              <a:t>和</a:t>
            </a:r>
            <a:r>
              <a:rPr lang="en-US" altLang="zh-CN" sz="1200" dirty="0">
                <a:latin typeface="微软雅黑" panose="020B0503020204020204" pitchFamily="34" charset="-122"/>
                <a:ea typeface="微软雅黑" panose="020B0503020204020204" pitchFamily="34" charset="-122"/>
                <a:sym typeface="+mn-ea"/>
              </a:rPr>
              <a:t>server</a:t>
            </a:r>
            <a:r>
              <a:rPr lang="zh-CN" altLang="en-US" sz="1200" dirty="0">
                <a:latin typeface="微软雅黑" panose="020B0503020204020204" pitchFamily="34" charset="-122"/>
                <a:ea typeface="微软雅黑" panose="020B0503020204020204" pitchFamily="34" charset="-122"/>
                <a:sym typeface="+mn-ea"/>
              </a:rPr>
              <a:t>的</a:t>
            </a:r>
            <a:r>
              <a:rPr lang="en-US" altLang="zh-CN" sz="1200" dirty="0">
                <a:latin typeface="微软雅黑" panose="020B0503020204020204" pitchFamily="34" charset="-122"/>
                <a:ea typeface="微软雅黑" panose="020B0503020204020204" pitchFamily="34" charset="-122"/>
                <a:sym typeface="+mn-ea"/>
              </a:rPr>
              <a:t>yml</a:t>
            </a:r>
            <a:r>
              <a:rPr lang="zh-CN" altLang="en-US" sz="1200" dirty="0">
                <a:latin typeface="微软雅黑" panose="020B0503020204020204" pitchFamily="34" charset="-122"/>
                <a:ea typeface="微软雅黑" panose="020B0503020204020204" pitchFamily="34" charset="-122"/>
                <a:sym typeface="+mn-ea"/>
              </a:rPr>
              <a:t>文件，添加如下</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en-US" altLang="zh-CN" sz="1200" dirty="0">
                <a:latin typeface="微软雅黑" panose="020B0503020204020204" pitchFamily="34" charset="-122"/>
                <a:ea typeface="微软雅黑" panose="020B0503020204020204" pitchFamily="34" charset="-122"/>
                <a:sym typeface="+mn-ea"/>
              </a:rPr>
              <a:t>Config Server --&gt;</a:t>
            </a:r>
            <a:endParaRPr lang="en-US" altLang="zh-CN"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spring:</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rabbitmq:</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host: localhost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port: 5672</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username: guest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password: guest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management:</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endpoints:</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web:</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exposure:</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        include: bus-refresh</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修改</a:t>
            </a:r>
            <a:r>
              <a:rPr lang="en-US" altLang="zh-CN" sz="1200" dirty="0">
                <a:latin typeface="微软雅黑" panose="020B0503020204020204" pitchFamily="34" charset="-122"/>
                <a:ea typeface="微软雅黑" panose="020B0503020204020204" pitchFamily="34" charset="-122"/>
                <a:sym typeface="+mn-ea"/>
              </a:rPr>
              <a:t>fast remote config client</a:t>
            </a:r>
            <a:r>
              <a:rPr lang="zh-CN" altLang="en-US" sz="1200" dirty="0">
                <a:latin typeface="微软雅黑" panose="020B0503020204020204" pitchFamily="34" charset="-122"/>
                <a:ea typeface="微软雅黑" panose="020B0503020204020204" pitchFamily="34" charset="-122"/>
                <a:sym typeface="+mn-ea"/>
              </a:rPr>
              <a:t>的</a:t>
            </a:r>
            <a:r>
              <a:rPr lang="en-US" altLang="zh-CN" sz="1200" dirty="0">
                <a:latin typeface="微软雅黑" panose="020B0503020204020204" pitchFamily="34" charset="-122"/>
                <a:ea typeface="微软雅黑" panose="020B0503020204020204" pitchFamily="34" charset="-122"/>
                <a:sym typeface="+mn-ea"/>
              </a:rPr>
              <a:t>Controller</a:t>
            </a:r>
            <a:r>
              <a:rPr lang="zh-CN" altLang="en-US" sz="1200" dirty="0">
                <a:latin typeface="微软雅黑" panose="020B0503020204020204" pitchFamily="34" charset="-122"/>
                <a:ea typeface="微软雅黑" panose="020B0503020204020204" pitchFamily="34" charset="-122"/>
                <a:sym typeface="+mn-ea"/>
              </a:rPr>
              <a:t>，添加 @RefreshScope注解</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r>
              <a:rPr lang="zh-CN" altLang="en-US" sz="1200" dirty="0">
                <a:latin typeface="微软雅黑" panose="020B0503020204020204" pitchFamily="34" charset="-122"/>
                <a:ea typeface="微软雅黑" panose="020B0503020204020204" pitchFamily="34" charset="-122"/>
                <a:sym typeface="+mn-ea"/>
              </a:rPr>
              <a:t>通过</a:t>
            </a:r>
            <a:r>
              <a:rPr lang="en-US" altLang="zh-CN" sz="1200" dirty="0">
                <a:latin typeface="微软雅黑" panose="020B0503020204020204" pitchFamily="34" charset="-122"/>
                <a:ea typeface="微软雅黑" panose="020B0503020204020204" pitchFamily="34" charset="-122"/>
                <a:sym typeface="+mn-ea"/>
              </a:rPr>
              <a:t>Post Man</a:t>
            </a:r>
            <a:r>
              <a:rPr lang="zh-CN" altLang="en-US" sz="1200" dirty="0">
                <a:latin typeface="微软雅黑" panose="020B0503020204020204" pitchFamily="34" charset="-122"/>
                <a:ea typeface="微软雅黑" panose="020B0503020204020204" pitchFamily="34" charset="-122"/>
                <a:sym typeface="+mn-ea"/>
              </a:rPr>
              <a:t>发送http://localhost:9011/actuator/bus-refresh， </a:t>
            </a:r>
            <a:r>
              <a:rPr lang="en-US" altLang="zh-CN" sz="1200" dirty="0">
                <a:latin typeface="微软雅黑" panose="020B0503020204020204" pitchFamily="34" charset="-122"/>
                <a:ea typeface="微软雅黑" panose="020B0503020204020204" pitchFamily="34" charset="-122"/>
                <a:sym typeface="+mn-ea"/>
              </a:rPr>
              <a:t>method=Post</a:t>
            </a:r>
            <a:r>
              <a:rPr lang="zh-CN" altLang="en-US" sz="1200" dirty="0">
                <a:latin typeface="微软雅黑" panose="020B0503020204020204" pitchFamily="34" charset="-122"/>
                <a:ea typeface="微软雅黑" panose="020B0503020204020204" pitchFamily="34" charset="-122"/>
                <a:sym typeface="+mn-ea"/>
              </a:rPr>
              <a:t>，就可以在不重启服务的情况下</a:t>
            </a:r>
            <a:r>
              <a:rPr lang="zh-CN" altLang="en-US" sz="1200" b="1" dirty="0">
                <a:solidFill>
                  <a:srgbClr val="FF0000"/>
                </a:solidFill>
                <a:latin typeface="微软雅黑" panose="020B0503020204020204" pitchFamily="34" charset="-122"/>
                <a:ea typeface="微软雅黑" panose="020B0503020204020204" pitchFamily="34" charset="-122"/>
                <a:sym typeface="+mn-ea"/>
              </a:rPr>
              <a:t>手动</a:t>
            </a:r>
            <a:r>
              <a:rPr lang="zh-CN" altLang="en-US" sz="1200" dirty="0">
                <a:latin typeface="微软雅黑" panose="020B0503020204020204" pitchFamily="34" charset="-122"/>
                <a:ea typeface="微软雅黑" panose="020B0503020204020204" pitchFamily="34" charset="-122"/>
                <a:sym typeface="+mn-ea"/>
              </a:rPr>
              <a:t>刷新配置</a:t>
            </a:r>
            <a:endParaRPr lang="zh-CN" altLang="en-US" sz="1200" dirty="0">
              <a:latin typeface="微软雅黑" panose="020B0503020204020204" pitchFamily="34" charset="-122"/>
              <a:ea typeface="微软雅黑" panose="020B0503020204020204" pitchFamily="34" charset="-122"/>
              <a:sym typeface="+mn-ea"/>
            </a:endParaRPr>
          </a:p>
          <a:p>
            <a:pPr>
              <a:spcBef>
                <a:spcPct val="20000"/>
              </a:spcBef>
              <a:buFont typeface="Wingdings" panose="05000000000000000000" charset="0"/>
              <a:defRPr/>
            </a:pPr>
            <a:endParaRPr lang="zh-CN" altLang="en-US" sz="12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cstate="email"/>
          <a:srcRect t="4661"/>
          <a:stretch>
            <a:fillRect/>
          </a:stretch>
        </p:blipFill>
        <p:spPr>
          <a:xfrm>
            <a:off x="0" y="180340"/>
            <a:ext cx="9144000" cy="6678295"/>
          </a:xfrm>
          <a:prstGeom prst="rect">
            <a:avLst/>
          </a:prstGeom>
        </p:spPr>
      </p:pic>
      <p:sp>
        <p:nvSpPr>
          <p:cNvPr id="9" name="Freeform: Shape 8"/>
          <p:cNvSpPr>
            <a:spLocks noGrp="1" noRot="1" noChangeAspect="1" noMove="1" noResize="1" noEditPoints="1" noAdjustHandles="1" noChangeArrowheads="1" noChangeShapeType="1" noTextEdit="1"/>
          </p:cNvSpPr>
          <p:nvPr/>
        </p:nvSpPr>
        <p:spPr>
          <a:xfrm flipH="1">
            <a:off x="7396031" y="2228366"/>
            <a:ext cx="1747970" cy="3772385"/>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
              <a:latin typeface="Arial" panose="020B0604020202020204"/>
              <a:ea typeface="黑体" panose="02010609060101010101" pitchFamily="49" charset="-122"/>
            </a:endParaRPr>
          </a:p>
        </p:txBody>
      </p:sp>
      <p:sp>
        <p:nvSpPr>
          <p:cNvPr id="6" name="Rectangle 5"/>
          <p:cNvSpPr/>
          <p:nvPr/>
        </p:nvSpPr>
        <p:spPr>
          <a:xfrm>
            <a:off x="1" y="2672111"/>
            <a:ext cx="9144000" cy="1480324"/>
          </a:xfrm>
          <a:prstGeom prst="rect">
            <a:avLst/>
          </a:prstGeom>
          <a:solidFill>
            <a:srgbClr val="003047">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latin typeface="Arial" panose="020B0604020202020204"/>
              <a:ea typeface="黑体" panose="02010609060101010101" pitchFamily="49" charset="-122"/>
            </a:endParaRPr>
          </a:p>
        </p:txBody>
      </p:sp>
      <p:sp>
        <p:nvSpPr>
          <p:cNvPr id="7" name="TextBox 6"/>
          <p:cNvSpPr txBox="1"/>
          <p:nvPr/>
        </p:nvSpPr>
        <p:spPr>
          <a:xfrm>
            <a:off x="730934" y="3082751"/>
            <a:ext cx="2763520" cy="714375"/>
          </a:xfrm>
          <a:prstGeom prst="rect">
            <a:avLst/>
          </a:prstGeom>
          <a:noFill/>
        </p:spPr>
        <p:txBody>
          <a:bodyPr wrap="none" rtlCol="0">
            <a:spAutoFit/>
          </a:bodyPr>
          <a:lstStyle/>
          <a:p>
            <a:r>
              <a:rPr lang="en-US" sz="4050" b="1">
                <a:solidFill>
                  <a:schemeClr val="bg1"/>
                </a:solidFill>
                <a:latin typeface="Arial" panose="020B0604020202020204"/>
                <a:ea typeface="黑体" panose="02010609060101010101" pitchFamily="49" charset="-122"/>
                <a:cs typeface="Open Sans" panose="020B0606030504020204" pitchFamily="34" charset="0"/>
              </a:rPr>
              <a:t>Thank You</a:t>
            </a:r>
            <a:endParaRPr lang="en-US" sz="4050" b="1">
              <a:solidFill>
                <a:schemeClr val="bg1"/>
              </a:solidFill>
              <a:latin typeface="Arial" panose="020B0604020202020204"/>
              <a:ea typeface="黑体" panose="02010609060101010101" pitchFamily="49" charset="-122"/>
              <a:cs typeface="Open Sans" panose="020B0606030504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微服务产生的背景</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000" dirty="0">
                <a:latin typeface="微软雅黑" panose="020B0503020204020204" pitchFamily="34" charset="-122"/>
                <a:ea typeface="微软雅黑" panose="020B0503020204020204" pitchFamily="34" charset="-122"/>
              </a:rPr>
              <a:t>为了解决上述问题，微服务架构应运而生，简单来说，微服务就是将一个单体应用拆分成若干个小型的服务，协同完成系统功能的一种架构模式，在系统架构层面进行解耦合，将一个复杂问题拆分成若干个简单问题。这样的好处是对于每一个简单问题，开发、维护、部署的难度就降低了很多，可以实现自治，可自主选择最合适的技术框架，提高了项目开发的灵活性。</a:t>
            </a:r>
            <a:endParaRPr lang="zh-CN" altLang="en-US" sz="10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0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000" dirty="0">
                <a:latin typeface="微软雅黑" panose="020B0503020204020204" pitchFamily="34" charset="-122"/>
                <a:ea typeface="微软雅黑" panose="020B0503020204020204" pitchFamily="34" charset="-122"/>
              </a:rPr>
              <a:t>微服务架构不仅是单纯的拆分，拆分之后的各个微服务之间还要进行通信，否则就无法协同完成需求，也就失去了拆分的意义。不同的微服务之间可以通过某种协议进行通信，相互调用、协同完成功能，并且各服务之间只需要制定统一的协议即可，至于每个微服务是用什么技术框架来实现的，统统不需要关心。这种松耦合的方式使得开发、部署都变得更加灵活，同时系统更容易扩展，降低了开发、运维的难度</a:t>
            </a:r>
            <a:endParaRPr lang="zh-CN" altLang="en-US" sz="10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0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r>
              <a:rPr lang="zh-CN" altLang="en-US" sz="1000" dirty="0">
                <a:latin typeface="微软雅黑" panose="020B0503020204020204" pitchFamily="34" charset="-122"/>
                <a:ea typeface="微软雅黑" panose="020B0503020204020204" pitchFamily="34" charset="-122"/>
              </a:rPr>
              <a:t>微服务的优点：</a:t>
            </a:r>
            <a:endParaRPr lang="zh-CN" altLang="en-US" sz="1000" dirty="0">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000" dirty="0">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000" dirty="0">
                <a:latin typeface="微软雅黑" panose="020B0503020204020204" pitchFamily="34" charset="-122"/>
                <a:ea typeface="微软雅黑" panose="020B0503020204020204" pitchFamily="34" charset="-122"/>
              </a:rPr>
              <a:t>各个服务之间实现了松耦合，彼此之间不需要关注对方是用什么语言，什么技术开发的，只需要保证自己的接口可以正常访问，通过标准协议可以访问其他微服务的接口即可。</a:t>
            </a:r>
            <a:endParaRPr lang="zh-CN" altLang="en-US" sz="1000" dirty="0">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000" dirty="0">
                <a:latin typeface="微软雅黑" panose="020B0503020204020204" pitchFamily="34" charset="-122"/>
                <a:ea typeface="微软雅黑" panose="020B0503020204020204" pitchFamily="34" charset="-122"/>
              </a:rPr>
              <a:t>各个微服务之间是独立自治的，只需要专注于做好自己的业务，开发和维护不会影响到其他的微服务，这和单体架构中“牵一发而动全身”相比是有很大优势的。</a:t>
            </a:r>
            <a:endParaRPr lang="zh-CN" altLang="en-US" sz="1000" dirty="0">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000" dirty="0">
                <a:latin typeface="微软雅黑" panose="020B0503020204020204" pitchFamily="34" charset="-122"/>
                <a:ea typeface="微软雅黑" panose="020B0503020204020204" pitchFamily="34" charset="-122"/>
              </a:rPr>
              <a:t>微服务是一个去中心化的架构方式，相当于用零件去拼接一台机器，如果某个零件出现问题，可以随时进行替换从而保证机器的正常运转，微服务就相当于零件，整个项目就相当于零件组成的机器。</a:t>
            </a:r>
            <a:endParaRPr lang="zh-CN" altLang="en-US" sz="1000" dirty="0">
              <a:latin typeface="微软雅黑" panose="020B0503020204020204" pitchFamily="34" charset="-122"/>
              <a:ea typeface="微软雅黑" panose="020B0503020204020204" pitchFamily="34" charset="-122"/>
            </a:endParaRPr>
          </a:p>
          <a:p>
            <a:pPr marL="0" lvl="0" indent="0">
              <a:spcBef>
                <a:spcPct val="20000"/>
              </a:spcBef>
              <a:buFont typeface="Wingdings" panose="05000000000000000000" charset="0"/>
              <a:buNone/>
              <a:defRPr/>
            </a:pPr>
            <a:endParaRPr lang="zh-CN" altLang="en-US" sz="1000" dirty="0">
              <a:solidFill>
                <a:schemeClr val="tx1"/>
              </a:solidFill>
              <a:latin typeface="微软雅黑" panose="020B0503020204020204" pitchFamily="34" charset="-122"/>
              <a:ea typeface="微软雅黑" panose="020B0503020204020204" pitchFamily="34" charset="-122"/>
            </a:endParaRPr>
          </a:p>
          <a:p>
            <a:pPr marL="0" lvl="0" indent="0">
              <a:spcBef>
                <a:spcPct val="20000"/>
              </a:spcBef>
              <a:buFont typeface="Wingdings" panose="05000000000000000000" charset="0"/>
              <a:buNone/>
              <a:defRPr/>
            </a:pPr>
            <a:r>
              <a:rPr lang="zh-CN" altLang="en-US" sz="1000" dirty="0">
                <a:solidFill>
                  <a:schemeClr val="tx1"/>
                </a:solidFill>
                <a:latin typeface="微软雅黑" panose="020B0503020204020204" pitchFamily="34" charset="-122"/>
                <a:ea typeface="微软雅黑" panose="020B0503020204020204" pitchFamily="34" charset="-122"/>
              </a:rPr>
              <a:t>微服务的不足：</a:t>
            </a:r>
            <a:endParaRPr lang="zh-CN" altLang="en-US" sz="1000" dirty="0">
              <a:solidFill>
                <a:schemeClr val="tx1"/>
              </a:solidFill>
              <a:latin typeface="微软雅黑" panose="020B0503020204020204" pitchFamily="34" charset="-122"/>
              <a:ea typeface="微软雅黑" panose="020B0503020204020204" pitchFamily="34" charset="-122"/>
            </a:endParaRPr>
          </a:p>
          <a:p>
            <a:pPr marL="0" lvl="0" indent="0">
              <a:spcBef>
                <a:spcPct val="20000"/>
              </a:spcBef>
              <a:buFont typeface="Wingdings" panose="05000000000000000000" charset="0"/>
              <a:buNone/>
              <a:defRPr/>
            </a:pPr>
            <a:endParaRPr lang="zh-CN" altLang="en-US" sz="10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000" dirty="0">
                <a:solidFill>
                  <a:schemeClr val="tx1"/>
                </a:solidFill>
                <a:latin typeface="微软雅黑" panose="020B0503020204020204" pitchFamily="34" charset="-122"/>
                <a:ea typeface="微软雅黑" panose="020B0503020204020204" pitchFamily="34" charset="-122"/>
              </a:rPr>
              <a:t>各个服务之间是通过远程调用的方式来完成协作任务的，如果因为某些原因导致远程调用出现问题，导致微服务不可用，就有可能产生级联反应，造成整个系统崩溃。</a:t>
            </a:r>
            <a:endParaRPr lang="zh-CN" altLang="en-US" sz="10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000" dirty="0">
                <a:solidFill>
                  <a:schemeClr val="tx1"/>
                </a:solidFill>
                <a:latin typeface="微软雅黑" panose="020B0503020204020204" pitchFamily="34" charset="-122"/>
                <a:ea typeface="微软雅黑" panose="020B0503020204020204" pitchFamily="34" charset="-122"/>
              </a:rPr>
              <a:t>如果某个需求需要调用多个微服务，如何来保证数据的一致性是一个比较大的问题，这就给给分布式事务处理带来了挑战。</a:t>
            </a:r>
            <a:endParaRPr lang="zh-CN" altLang="en-US" sz="1000" dirty="0">
              <a:solidFill>
                <a:schemeClr val="tx1"/>
              </a:solidFill>
              <a:latin typeface="微软雅黑" panose="020B0503020204020204" pitchFamily="34" charset="-122"/>
              <a:ea typeface="微软雅黑" panose="020B0503020204020204" pitchFamily="34" charset="-122"/>
            </a:endParaRPr>
          </a:p>
          <a:p>
            <a:pPr marL="628650" lvl="1" indent="-171450">
              <a:spcBef>
                <a:spcPct val="20000"/>
              </a:spcBef>
              <a:buFont typeface="Wingdings" panose="05000000000000000000" charset="0"/>
              <a:buChar char="l"/>
              <a:defRPr/>
            </a:pPr>
            <a:r>
              <a:rPr lang="zh-CN" altLang="en-US" sz="1000" dirty="0">
                <a:solidFill>
                  <a:schemeClr val="tx1"/>
                </a:solidFill>
                <a:latin typeface="微软雅黑" panose="020B0503020204020204" pitchFamily="34" charset="-122"/>
                <a:ea typeface="微软雅黑" panose="020B0503020204020204" pitchFamily="34" charset="-122"/>
              </a:rPr>
              <a:t>相比较于单体应用开发，微服务的学习难度会增加，对于加入团队的新员工来讲，如何快速掌握上手微服务架构，是他需要面对的问题。</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微服务产生的背景</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endParaRPr lang="zh-CN" altLang="en-US" sz="100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220595" y="1551305"/>
            <a:ext cx="4702982" cy="37548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微服务产生的背景</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微服务设计原则：</a:t>
            </a:r>
            <a:endParaRPr lang="zh-CN" altLang="en-US" sz="1600" dirty="0">
              <a:solidFill>
                <a:schemeClr val="tx1"/>
              </a:solidFill>
              <a:latin typeface="微软雅黑" panose="020B0503020204020204" pitchFamily="34" charset="-122"/>
              <a:ea typeface="微软雅黑" panose="020B0503020204020204" pitchFamily="34" charset="-122"/>
            </a:endParaRPr>
          </a:p>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endParaRPr>
          </a:p>
          <a:p>
            <a:pPr marL="742950" lvl="1" indent="-285750">
              <a:spcBef>
                <a:spcPct val="20000"/>
              </a:spcBef>
              <a:buFont typeface="Wingdings" panose="05000000000000000000" charset="0"/>
              <a:buChar char="l"/>
              <a:defRPr/>
            </a:pPr>
            <a:r>
              <a:rPr lang="zh-CN" altLang="en-US" sz="1600" dirty="0">
                <a:solidFill>
                  <a:schemeClr val="tx1"/>
                </a:solidFill>
                <a:latin typeface="微软雅黑" panose="020B0503020204020204" pitchFamily="34" charset="-122"/>
                <a:ea typeface="微软雅黑" panose="020B0503020204020204" pitchFamily="34" charset="-122"/>
              </a:rPr>
              <a:t>服务粒度不能过大也不能过小，提炼核心需求，根据服务间的交互关系找到最合理的服务粒度。</a:t>
            </a:r>
            <a:endParaRPr lang="zh-CN" altLang="en-US" sz="1600" dirty="0">
              <a:solidFill>
                <a:schemeClr val="tx1"/>
              </a:solidFill>
              <a:latin typeface="微软雅黑" panose="020B0503020204020204" pitchFamily="34" charset="-122"/>
              <a:ea typeface="微软雅黑" panose="020B0503020204020204" pitchFamily="34" charset="-122"/>
            </a:endParaRPr>
          </a:p>
          <a:p>
            <a:pPr marL="742950" lvl="1" indent="-285750">
              <a:spcBef>
                <a:spcPct val="20000"/>
              </a:spcBef>
              <a:buFont typeface="Wingdings" panose="05000000000000000000" charset="0"/>
              <a:buChar char="l"/>
              <a:defRPr/>
            </a:pPr>
            <a:r>
              <a:rPr lang="zh-CN" altLang="en-US" sz="1600" dirty="0">
                <a:solidFill>
                  <a:schemeClr val="tx1"/>
                </a:solidFill>
                <a:latin typeface="微软雅黑" panose="020B0503020204020204" pitchFamily="34" charset="-122"/>
                <a:ea typeface="微软雅黑" panose="020B0503020204020204" pitchFamily="34" charset="-122"/>
              </a:rPr>
              <a:t>服务划分原则：</a:t>
            </a:r>
            <a:endParaRPr lang="zh-CN" altLang="en-US" sz="1600" dirty="0">
              <a:solidFill>
                <a:schemeClr val="tx1"/>
              </a:solidFill>
              <a:latin typeface="微软雅黑" panose="020B0503020204020204" pitchFamily="34" charset="-122"/>
              <a:ea typeface="微软雅黑" panose="020B0503020204020204" pitchFamily="34" charset="-122"/>
            </a:endParaRPr>
          </a:p>
          <a:p>
            <a:pPr marL="1200150" lvl="2" indent="-285750">
              <a:spcBef>
                <a:spcPct val="20000"/>
              </a:spcBef>
              <a:buFont typeface="Wingdings" panose="05000000000000000000" charset="0"/>
              <a:buChar char="n"/>
              <a:defRPr/>
            </a:pPr>
            <a:r>
              <a:rPr lang="zh-CN" altLang="en-US" sz="1600" dirty="0">
                <a:solidFill>
                  <a:schemeClr val="tx1"/>
                </a:solidFill>
                <a:latin typeface="微软雅黑" panose="020B0503020204020204" pitchFamily="34" charset="-122"/>
                <a:ea typeface="微软雅黑" panose="020B0503020204020204" pitchFamily="34" charset="-122"/>
              </a:rPr>
              <a:t>按照功能进行划分（包括系统功能和业务功能）</a:t>
            </a:r>
            <a:endParaRPr lang="zh-CN" altLang="en-US" sz="1600" dirty="0">
              <a:solidFill>
                <a:schemeClr val="tx1"/>
              </a:solidFill>
              <a:latin typeface="微软雅黑" panose="020B0503020204020204" pitchFamily="34" charset="-122"/>
              <a:ea typeface="微软雅黑" panose="020B0503020204020204" pitchFamily="34" charset="-122"/>
            </a:endParaRPr>
          </a:p>
          <a:p>
            <a:pPr marL="1200150" lvl="2" indent="-285750">
              <a:spcBef>
                <a:spcPct val="20000"/>
              </a:spcBef>
              <a:buFont typeface="Wingdings" panose="05000000000000000000" charset="0"/>
              <a:buChar char="n"/>
              <a:defRPr/>
            </a:pPr>
            <a:r>
              <a:rPr lang="zh-CN" altLang="en-US" sz="1600" dirty="0">
                <a:solidFill>
                  <a:schemeClr val="tx1"/>
                </a:solidFill>
                <a:latin typeface="微软雅黑" panose="020B0503020204020204" pitchFamily="34" charset="-122"/>
                <a:ea typeface="微软雅黑" panose="020B0503020204020204" pitchFamily="34" charset="-122"/>
              </a:rPr>
              <a:t>按照纯粹业务知识进行划分</a:t>
            </a:r>
            <a:endParaRPr lang="zh-CN" altLang="en-US" sz="1600" dirty="0">
              <a:solidFill>
                <a:schemeClr val="tx1"/>
              </a:solidFill>
              <a:latin typeface="微软雅黑" panose="020B0503020204020204" pitchFamily="34" charset="-122"/>
              <a:ea typeface="微软雅黑" panose="020B0503020204020204" pitchFamily="34" charset="-122"/>
            </a:endParaRPr>
          </a:p>
          <a:p>
            <a:pPr marL="1200150" lvl="2" indent="-285750">
              <a:spcBef>
                <a:spcPct val="20000"/>
              </a:spcBef>
              <a:buFont typeface="Wingdings" panose="05000000000000000000" charset="0"/>
              <a:buChar char="n"/>
              <a:defRPr/>
            </a:pPr>
            <a:r>
              <a:rPr lang="zh-CN" altLang="en-US" sz="1600" dirty="0">
                <a:solidFill>
                  <a:schemeClr val="tx1"/>
                </a:solidFill>
                <a:latin typeface="微软雅黑" panose="020B0503020204020204" pitchFamily="34" charset="-122"/>
                <a:ea typeface="微软雅黑" panose="020B0503020204020204" pitchFamily="34" charset="-122"/>
              </a:rPr>
              <a:t>按照特殊领域知识进行划分，譬如某类产品受益好，就可以单独维护这类产品</a:t>
            </a:r>
            <a:endParaRPr lang="zh-CN" altLang="en-US" sz="1600" dirty="0">
              <a:solidFill>
                <a:schemeClr val="tx1"/>
              </a:solidFill>
              <a:latin typeface="微软雅黑" panose="020B0503020204020204" pitchFamily="34" charset="-122"/>
              <a:ea typeface="微软雅黑" panose="020B0503020204020204" pitchFamily="34" charset="-122"/>
            </a:endParaRPr>
          </a:p>
          <a:p>
            <a:pPr marL="742950" lvl="1" indent="-285750">
              <a:spcBef>
                <a:spcPct val="20000"/>
              </a:spcBef>
              <a:buFont typeface="Wingdings" panose="05000000000000000000" charset="0"/>
              <a:buChar char="l"/>
              <a:defRPr/>
            </a:pPr>
            <a:r>
              <a:rPr lang="zh-CN" altLang="en-US" sz="1600" dirty="0">
                <a:solidFill>
                  <a:schemeClr val="tx1"/>
                </a:solidFill>
                <a:latin typeface="微软雅黑" panose="020B0503020204020204" pitchFamily="34" charset="-122"/>
                <a:ea typeface="微软雅黑" panose="020B0503020204020204" pitchFamily="34" charset="-122"/>
              </a:rPr>
              <a:t>各个微服务的功能职责尽量单一，避免出现多个服务处理同一个需求。</a:t>
            </a:r>
            <a:endParaRPr lang="zh-CN" altLang="en-US" sz="1600" dirty="0">
              <a:solidFill>
                <a:schemeClr val="tx1"/>
              </a:solidFill>
              <a:latin typeface="微软雅黑" panose="020B0503020204020204" pitchFamily="34" charset="-122"/>
              <a:ea typeface="微软雅黑" panose="020B0503020204020204" pitchFamily="34" charset="-122"/>
            </a:endParaRPr>
          </a:p>
          <a:p>
            <a:pPr marL="742950" lvl="1" indent="-285750">
              <a:spcBef>
                <a:spcPct val="20000"/>
              </a:spcBef>
              <a:buFont typeface="Wingdings" panose="05000000000000000000" charset="0"/>
              <a:buChar char="l"/>
              <a:defRPr/>
            </a:pPr>
            <a:r>
              <a:rPr lang="zh-CN" altLang="en-US" sz="1600" dirty="0">
                <a:solidFill>
                  <a:schemeClr val="tx1"/>
                </a:solidFill>
                <a:latin typeface="微软雅黑" panose="020B0503020204020204" pitchFamily="34" charset="-122"/>
                <a:ea typeface="微软雅黑" panose="020B0503020204020204" pitchFamily="34" charset="-122"/>
              </a:rPr>
              <a:t>各个微服务之间要相互独立、自治，自主开发、自主部署、自主维护。</a:t>
            </a:r>
            <a:endParaRPr lang="zh-CN" altLang="en-US" sz="1600" dirty="0">
              <a:solidFill>
                <a:schemeClr val="tx1"/>
              </a:solidFill>
              <a:latin typeface="微软雅黑" panose="020B0503020204020204" pitchFamily="34" charset="-122"/>
              <a:ea typeface="微软雅黑" panose="020B0503020204020204" pitchFamily="34" charset="-122"/>
            </a:endParaRPr>
          </a:p>
          <a:p>
            <a:pPr marL="742950" lvl="1" indent="-285750">
              <a:spcBef>
                <a:spcPct val="20000"/>
              </a:spcBef>
              <a:buFont typeface="Wingdings" panose="05000000000000000000" charset="0"/>
              <a:buChar char="l"/>
              <a:defRPr/>
            </a:pPr>
            <a:r>
              <a:rPr lang="zh-CN" altLang="en-US" sz="1600" dirty="0">
                <a:solidFill>
                  <a:schemeClr val="tx1"/>
                </a:solidFill>
                <a:latin typeface="微软雅黑" panose="020B0503020204020204" pitchFamily="34" charset="-122"/>
                <a:ea typeface="微软雅黑" panose="020B0503020204020204" pitchFamily="34" charset="-122"/>
              </a:rPr>
              <a:t>保证数据独立性，各个微服务独立管理其业务模块下的数据，可开放出接口供其他微服务访问数据，但是其他微服务不能直接管理这些数据。</a:t>
            </a:r>
            <a:endParaRPr lang="zh-CN" altLang="en-US" sz="1600" dirty="0">
              <a:solidFill>
                <a:schemeClr val="tx1"/>
              </a:solidFill>
              <a:latin typeface="微软雅黑" panose="020B0503020204020204" pitchFamily="34" charset="-122"/>
              <a:ea typeface="微软雅黑" panose="020B0503020204020204" pitchFamily="34" charset="-122"/>
            </a:endParaRPr>
          </a:p>
          <a:p>
            <a:pPr marL="742950" lvl="1" indent="-285750">
              <a:spcBef>
                <a:spcPct val="20000"/>
              </a:spcBef>
              <a:buFont typeface="Wingdings" panose="05000000000000000000" charset="0"/>
              <a:buChar char="l"/>
              <a:defRPr/>
            </a:pPr>
            <a:r>
              <a:rPr lang="zh-CN" altLang="en-US" sz="1600" dirty="0">
                <a:solidFill>
                  <a:schemeClr val="tx1"/>
                </a:solidFill>
                <a:latin typeface="微软雅黑" panose="020B0503020204020204" pitchFamily="34" charset="-122"/>
                <a:ea typeface="微软雅黑" panose="020B0503020204020204" pitchFamily="34" charset="-122"/>
              </a:rPr>
              <a:t>使用 REST 协议完成服务之间的协作任务，数据交互采用 JSON 格式，方便调用与整合。</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微服务产生的背景</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64465" y="1402080"/>
            <a:ext cx="8815422" cy="37656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0"/>
          <p:cNvSpPr>
            <a:spLocks noGrp="1" noChangeArrowheads="1"/>
          </p:cNvSpPr>
          <p:nvPr>
            <p:ph type="title" idx="4294967295"/>
          </p:nvPr>
        </p:nvSpPr>
        <p:spPr>
          <a:xfrm>
            <a:off x="0" y="452755"/>
            <a:ext cx="6730365" cy="708025"/>
          </a:xfrm>
        </p:spPr>
        <p:txBody>
          <a:bodyPr>
            <a:scene3d>
              <a:camera prst="orthographicFront"/>
              <a:lightRig rig="threePt" dir="t"/>
            </a:scene3d>
          </a:bodyPr>
          <a:lstStyle/>
          <a:p>
            <a:r>
              <a:rPr lang="en-US" altLang="zh-CN" sz="3200" dirty="0" smtClean="0">
                <a:solidFill>
                  <a:schemeClr val="tx1"/>
                </a:solidFill>
                <a:effectLst>
                  <a:outerShdw blurRad="38100" dist="19050" dir="2700000" algn="tl" rotWithShape="0">
                    <a:schemeClr val="dk1">
                      <a:alpha val="40000"/>
                    </a:schemeClr>
                  </a:outerShdw>
                </a:effectLst>
              </a:rPr>
              <a:t>SpringBoot &amp; SpringCloud</a:t>
            </a:r>
            <a:endParaRPr lang="en-US" altLang="zh-CN" sz="3200" dirty="0" smtClean="0">
              <a:solidFill>
                <a:schemeClr val="tx1"/>
              </a:solidFill>
              <a:effectLst>
                <a:outerShdw blurRad="38100" dist="19050" dir="2700000" algn="tl" rotWithShape="0">
                  <a:schemeClr val="dk1">
                    <a:alpha val="40000"/>
                  </a:schemeClr>
                </a:outerShdw>
              </a:effectLst>
            </a:endParaRPr>
          </a:p>
        </p:txBody>
      </p:sp>
      <p:sp>
        <p:nvSpPr>
          <p:cNvPr id="5122" name="灯片编号占位符 5"/>
          <p:cNvSpPr>
            <a:spLocks noGrp="1"/>
          </p:cNvSpPr>
          <p:nvPr>
            <p:ph type="sldNum" sz="quarter" idx="12"/>
          </p:nvPr>
        </p:nvSpPr>
        <p:spPr>
          <a:noFill/>
        </p:spPr>
        <p:txBody>
          <a:bodyPr/>
          <a:lstStyle/>
          <a:p>
            <a:fld id="{6C4864D5-5506-4D0F-8E89-FBCB5F821674}" type="slidenum">
              <a:rPr lang="en-US" altLang="zh-CN" smtClean="0">
                <a:ea typeface="宋体" panose="02010600030101010101" pitchFamily="2" charset="-122"/>
              </a:rPr>
            </a:fld>
            <a:endParaRPr lang="en-US" altLang="zh-CN" dirty="0" smtClean="0">
              <a:ea typeface="宋体" panose="02010600030101010101" pitchFamily="2" charset="-122"/>
            </a:endParaRPr>
          </a:p>
        </p:txBody>
      </p:sp>
      <p:sp>
        <p:nvSpPr>
          <p:cNvPr id="5124" name="Rectangle 71"/>
          <p:cNvSpPr>
            <a:spLocks noChangeArrowheads="1"/>
          </p:cNvSpPr>
          <p:nvPr/>
        </p:nvSpPr>
        <p:spPr bwMode="auto">
          <a:xfrm>
            <a:off x="395288" y="1052513"/>
            <a:ext cx="8353425" cy="4464050"/>
          </a:xfrm>
          <a:prstGeom prst="rect">
            <a:avLst/>
          </a:prstGeom>
          <a:noFill/>
          <a:ln w="9525">
            <a:noFill/>
            <a:miter lim="800000"/>
          </a:ln>
        </p:spPr>
        <p:txBody>
          <a:bodyPr/>
          <a:lstStyle/>
          <a:p>
            <a:pPr marL="342900" indent="-342900">
              <a:spcBef>
                <a:spcPct val="20000"/>
              </a:spcBef>
              <a:buFontTx/>
              <a:buBlip>
                <a:blip r:embed="rId1"/>
              </a:buBlip>
            </a:pPr>
            <a:endParaRPr lang="zh-CN" altLang="en-US" sz="2400"/>
          </a:p>
          <a:p>
            <a:pPr marL="342900" indent="-342900">
              <a:spcBef>
                <a:spcPct val="20000"/>
              </a:spcBef>
              <a:buFontTx/>
              <a:buBlip>
                <a:blip r:embed="rId1"/>
              </a:buBlip>
            </a:pPr>
            <a:endParaRPr lang="en-US" altLang="zh-CN" sz="2400" dirty="0"/>
          </a:p>
        </p:txBody>
      </p:sp>
      <p:sp>
        <p:nvSpPr>
          <p:cNvPr id="6" name="Rectangle 3"/>
          <p:cNvSpPr txBox="1">
            <a:spLocks noChangeArrowheads="1"/>
          </p:cNvSpPr>
          <p:nvPr/>
        </p:nvSpPr>
        <p:spPr bwMode="auto">
          <a:xfrm>
            <a:off x="70485" y="1332865"/>
            <a:ext cx="8954770" cy="4670425"/>
          </a:xfrm>
          <a:prstGeom prst="rect">
            <a:avLst/>
          </a:prstGeom>
          <a:noFill/>
          <a:ln w="9525">
            <a:noFill/>
            <a:miter lim="800000"/>
          </a:ln>
        </p:spPr>
        <p:txBody>
          <a:bodyPr/>
          <a:lstStyle/>
          <a:p>
            <a:pPr>
              <a:spcBef>
                <a:spcPct val="20000"/>
              </a:spcBef>
              <a:buFont typeface="Wingdings" panose="05000000000000000000" charset="0"/>
              <a:defRPr/>
            </a:pPr>
            <a:r>
              <a:rPr lang="zh-CN" altLang="en-US" sz="1600" dirty="0">
                <a:solidFill>
                  <a:schemeClr val="tx1"/>
                </a:solidFill>
                <a:latin typeface="微软雅黑" panose="020B0503020204020204" pitchFamily="34" charset="-122"/>
                <a:ea typeface="微软雅黑" panose="020B0503020204020204" pitchFamily="34" charset="-122"/>
              </a:rPr>
              <a:t>Spring Boot 和 Spring Cloud 的关系可大致理解为，Spring Boot 快速搭建基础系统，Spring Cloud 在此基础上实现分布式系统中的公共组件，如服务注册、服务发现、配置管理、熔断器、控制总线等，服务调用方式是基于 REST API，整合了各种成熟的产品和架构。</a:t>
            </a:r>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541780" y="2546985"/>
            <a:ext cx="6011855" cy="29700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离子会议室">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烟灰色玻璃">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12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12163</Words>
  <Application>WPS 演示</Application>
  <PresentationFormat>全屏显示(4:3)</PresentationFormat>
  <Paragraphs>642</Paragraphs>
  <Slides>42</Slides>
  <Notes>2</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42</vt:i4>
      </vt:variant>
    </vt:vector>
  </HeadingPairs>
  <TitlesOfParts>
    <vt:vector size="64" baseType="lpstr">
      <vt:lpstr>Arial</vt:lpstr>
      <vt:lpstr>宋体</vt:lpstr>
      <vt:lpstr>Wingdings</vt:lpstr>
      <vt:lpstr>Century Gothic</vt:lpstr>
      <vt:lpstr>微软雅黑</vt:lpstr>
      <vt:lpstr>Wingdings 3</vt:lpstr>
      <vt:lpstr>Symbol</vt:lpstr>
      <vt:lpstr>Open Sans</vt:lpstr>
      <vt:lpstr>Segoe Print</vt:lpstr>
      <vt:lpstr>Open Sans Light</vt:lpstr>
      <vt:lpstr>NumberOnly</vt:lpstr>
      <vt:lpstr>Segoe UI Semilight</vt:lpstr>
      <vt:lpstr>Arial</vt:lpstr>
      <vt:lpstr>黑体</vt:lpstr>
      <vt:lpstr>Calibri</vt:lpstr>
      <vt:lpstr>Wingdings</vt:lpstr>
      <vt:lpstr>Arial Unicode MS</vt:lpstr>
      <vt:lpstr>Calibri Light</vt:lpstr>
      <vt:lpstr>Segoe UI</vt:lpstr>
      <vt:lpstr>等线 Light</vt:lpstr>
      <vt:lpstr>离子会议室</vt:lpstr>
      <vt:lpstr>Office Theme</vt:lpstr>
      <vt:lpstr>PowerPoint 演示文稿</vt:lpstr>
      <vt:lpstr>PowerPoint 演示文稿</vt:lpstr>
      <vt:lpstr>微服务产生的背景</vt:lpstr>
      <vt:lpstr>微服务产生的背景</vt:lpstr>
      <vt:lpstr>微服务产生的背景</vt:lpstr>
      <vt:lpstr>微服务产生的背景</vt:lpstr>
      <vt:lpstr>微服务产生的背景</vt:lpstr>
      <vt:lpstr>微服务产生的背景</vt:lpstr>
      <vt:lpstr>SpringBoot &amp; SpringCloud</vt:lpstr>
      <vt:lpstr>微服务架构的核心组件</vt:lpstr>
      <vt:lpstr>微服务架构的核心组件</vt:lpstr>
      <vt:lpstr>微服务架构的核心组件</vt:lpstr>
      <vt:lpstr>微服务架构的核心组件</vt:lpstr>
      <vt:lpstr>微服务架构的核心组件</vt:lpstr>
      <vt:lpstr>微服务架构的核心组件</vt:lpstr>
      <vt:lpstr>微服务架构的核心组件</vt:lpstr>
      <vt:lpstr>服务治理-Eureka</vt:lpstr>
      <vt:lpstr>服务治理-Eureka</vt:lpstr>
      <vt:lpstr>实现注册中心</vt:lpstr>
      <vt:lpstr>注册第一个微服务</vt:lpstr>
      <vt:lpstr>跨服务调用 -- RestTemplate</vt:lpstr>
      <vt:lpstr>跨服务调用 -- RestTemplate</vt:lpstr>
      <vt:lpstr>跨服务调用 -- RestTemplate</vt:lpstr>
      <vt:lpstr>用服务网关统一 URL，开发更简洁</vt:lpstr>
      <vt:lpstr>用服务网关(Zuul)统一 URL</vt:lpstr>
      <vt:lpstr>注册第一个微服务</vt:lpstr>
      <vt:lpstr>Ribbon 负载均衡</vt:lpstr>
      <vt:lpstr>Ribbon 负载均衡</vt:lpstr>
      <vt:lpstr>Ribbon 负载均衡</vt:lpstr>
      <vt:lpstr>Feign 声明式接口调用</vt:lpstr>
      <vt:lpstr>Feign 声明式接口调用</vt:lpstr>
      <vt:lpstr>Feign 声明式接口调用</vt:lpstr>
      <vt:lpstr>Spring Cloud Config 本地配置</vt:lpstr>
      <vt:lpstr>Spring Cloud Config 本地配置</vt:lpstr>
      <vt:lpstr>Spring Cloud Config 本地配置</vt:lpstr>
      <vt:lpstr>Spring Cloud Config 远程配置</vt:lpstr>
      <vt:lpstr>Spring Cloud Config 远程配置</vt:lpstr>
      <vt:lpstr>Spring Cloud Config 远程配置</vt:lpstr>
      <vt:lpstr>RabbitMQ动态刷新配置</vt:lpstr>
      <vt:lpstr>RabbitMQ动态刷新配置</vt:lpstr>
      <vt:lpstr>RabbitMQ动态刷新配置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保密干部胜任力模型构建研究 </dc:title>
  <dc:creator>薛祎涵</dc:creator>
  <cp:lastModifiedBy>♈MQS❤LLL♌</cp:lastModifiedBy>
  <cp:revision>454</cp:revision>
  <dcterms:created xsi:type="dcterms:W3CDTF">2016-10-13T09:03:00Z</dcterms:created>
  <dcterms:modified xsi:type="dcterms:W3CDTF">2020-08-28T05:28:17Z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2052-11.1.0.9926</vt:lpwstr>
  </property>
</Properties>
</file>